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2"/>
  </p:notesMasterIdLst>
  <p:sldIdLst>
    <p:sldId id="256" r:id="rId2"/>
    <p:sldId id="257" r:id="rId3"/>
    <p:sldId id="259" r:id="rId4"/>
    <p:sldId id="299" r:id="rId5"/>
    <p:sldId id="676" r:id="rId6"/>
    <p:sldId id="677" r:id="rId7"/>
    <p:sldId id="696" r:id="rId8"/>
    <p:sldId id="697" r:id="rId9"/>
    <p:sldId id="698" r:id="rId10"/>
    <p:sldId id="699" r:id="rId11"/>
    <p:sldId id="688" r:id="rId12"/>
    <p:sldId id="678" r:id="rId13"/>
    <p:sldId id="679" r:id="rId14"/>
    <p:sldId id="680" r:id="rId15"/>
    <p:sldId id="681" r:id="rId16"/>
    <p:sldId id="682" r:id="rId17"/>
    <p:sldId id="683" r:id="rId18"/>
    <p:sldId id="701" r:id="rId19"/>
    <p:sldId id="687" r:id="rId20"/>
    <p:sldId id="685" r:id="rId21"/>
    <p:sldId id="700" r:id="rId22"/>
    <p:sldId id="689" r:id="rId23"/>
    <p:sldId id="686" r:id="rId24"/>
    <p:sldId id="690" r:id="rId25"/>
    <p:sldId id="691" r:id="rId26"/>
    <p:sldId id="693" r:id="rId27"/>
    <p:sldId id="694" r:id="rId28"/>
    <p:sldId id="695" r:id="rId29"/>
    <p:sldId id="675" r:id="rId30"/>
    <p:sldId id="298" r:id="rId31"/>
  </p:sldIdLst>
  <p:sldSz cx="12192000" cy="6858000"/>
  <p:notesSz cx="6858000" cy="9144000"/>
  <p:embeddedFontLst>
    <p:embeddedFont>
      <p:font typeface="Quattrocento Sans" panose="020B0802050000020003" pitchFamily="34" charset="0"/>
      <p:regular r:id="rId33"/>
      <p:bold r:id="rId34"/>
      <p:italic r:id="rId35"/>
      <p:boldItalic r:id="rId36"/>
    </p:embeddedFont>
    <p:embeddedFont>
      <p:font typeface="Roboto" panose="02000000000000000000" pitchFamily="2" charset="0"/>
      <p:regular r:id="rId37"/>
      <p:bold r:id="rId38"/>
      <p:italic r:id="rId39"/>
      <p:boldItalic r:id="rId40"/>
    </p:embeddedFont>
    <p:embeddedFont>
      <p:font typeface="Tahoma" panose="020B0604030504040204" pitchFamily="3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0" roundtripDataSignature="AMtx7mjdWhDBqbsYqDdn8m7e0HvBZGk2Y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CA7A63-E2C9-D94E-B91A-F2305BC36881}" v="3" dt="2023-12-18T00:03:05.8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0"/>
    <p:restoredTop sz="94512"/>
  </p:normalViewPr>
  <p:slideViewPr>
    <p:cSldViewPr snapToGrid="0">
      <p:cViewPr varScale="1">
        <p:scale>
          <a:sx n="74" d="100"/>
          <a:sy n="74" d="100"/>
        </p:scale>
        <p:origin x="400" y="168"/>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66"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60" Type="http://customschemas.google.com/relationships/presentationmetadata" Target="metadata"/><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64"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9.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nh Nguyen" userId="75ea2f2f01fb72ed" providerId="LiveId" clId="{81F94F31-BEA4-104A-A5A7-8E573C6DCE7E}"/>
    <pc:docChg chg="undo custSel addSld delSld modSld sldOrd">
      <pc:chgData name="Dinh Nguyen" userId="75ea2f2f01fb72ed" providerId="LiveId" clId="{81F94F31-BEA4-104A-A5A7-8E573C6DCE7E}" dt="2023-05-23T23:53:43.935" v="685" actId="1076"/>
      <pc:docMkLst>
        <pc:docMk/>
      </pc:docMkLst>
      <pc:sldChg chg="modSp mod">
        <pc:chgData name="Dinh Nguyen" userId="75ea2f2f01fb72ed" providerId="LiveId" clId="{81F94F31-BEA4-104A-A5A7-8E573C6DCE7E}" dt="2023-05-23T21:48:41.886" v="1"/>
        <pc:sldMkLst>
          <pc:docMk/>
          <pc:sldMk cId="0" sldId="256"/>
        </pc:sldMkLst>
        <pc:spChg chg="mod">
          <ac:chgData name="Dinh Nguyen" userId="75ea2f2f01fb72ed" providerId="LiveId" clId="{81F94F31-BEA4-104A-A5A7-8E573C6DCE7E}" dt="2023-05-23T21:48:41.886" v="1"/>
          <ac:spMkLst>
            <pc:docMk/>
            <pc:sldMk cId="0" sldId="256"/>
            <ac:spMk id="104" creationId="{00000000-0000-0000-0000-000000000000}"/>
          </ac:spMkLst>
        </pc:spChg>
      </pc:sldChg>
      <pc:sldChg chg="modSp mod">
        <pc:chgData name="Dinh Nguyen" userId="75ea2f2f01fb72ed" providerId="LiveId" clId="{81F94F31-BEA4-104A-A5A7-8E573C6DCE7E}" dt="2023-05-23T21:49:26.753" v="15" actId="20577"/>
        <pc:sldMkLst>
          <pc:docMk/>
          <pc:sldMk cId="0" sldId="257"/>
        </pc:sldMkLst>
        <pc:spChg chg="mod">
          <ac:chgData name="Dinh Nguyen" userId="75ea2f2f01fb72ed" providerId="LiveId" clId="{81F94F31-BEA4-104A-A5A7-8E573C6DCE7E}" dt="2023-05-23T21:49:26.753" v="15" actId="20577"/>
          <ac:spMkLst>
            <pc:docMk/>
            <pc:sldMk cId="0" sldId="257"/>
            <ac:spMk id="111" creationId="{00000000-0000-0000-0000-000000000000}"/>
          </ac:spMkLst>
        </pc:spChg>
      </pc:sldChg>
      <pc:sldChg chg="modSp mod">
        <pc:chgData name="Dinh Nguyen" userId="75ea2f2f01fb72ed" providerId="LiveId" clId="{81F94F31-BEA4-104A-A5A7-8E573C6DCE7E}" dt="2023-05-23T21:49:38.427" v="26" actId="20577"/>
        <pc:sldMkLst>
          <pc:docMk/>
          <pc:sldMk cId="0" sldId="259"/>
        </pc:sldMkLst>
        <pc:spChg chg="mod">
          <ac:chgData name="Dinh Nguyen" userId="75ea2f2f01fb72ed" providerId="LiveId" clId="{81F94F31-BEA4-104A-A5A7-8E573C6DCE7E}" dt="2023-05-23T21:49:38.427" v="26" actId="20577"/>
          <ac:spMkLst>
            <pc:docMk/>
            <pc:sldMk cId="0" sldId="259"/>
            <ac:spMk id="125" creationId="{00000000-0000-0000-0000-000000000000}"/>
          </ac:spMkLst>
        </pc:spChg>
      </pc:sldChg>
      <pc:sldChg chg="modSp mod">
        <pc:chgData name="Dinh Nguyen" userId="75ea2f2f01fb72ed" providerId="LiveId" clId="{81F94F31-BEA4-104A-A5A7-8E573C6DCE7E}" dt="2023-05-23T21:48:53.559" v="3" actId="20577"/>
        <pc:sldMkLst>
          <pc:docMk/>
          <pc:sldMk cId="0" sldId="260"/>
        </pc:sldMkLst>
        <pc:spChg chg="mod">
          <ac:chgData name="Dinh Nguyen" userId="75ea2f2f01fb72ed" providerId="LiveId" clId="{81F94F31-BEA4-104A-A5A7-8E573C6DCE7E}" dt="2023-05-23T21:48:53.559" v="3" actId="20577"/>
          <ac:spMkLst>
            <pc:docMk/>
            <pc:sldMk cId="0" sldId="260"/>
            <ac:spMk id="131" creationId="{00000000-0000-0000-0000-000000000000}"/>
          </ac:spMkLst>
        </pc:spChg>
      </pc:sldChg>
      <pc:sldChg chg="addSp delSp modSp mod">
        <pc:chgData name="Dinh Nguyen" userId="75ea2f2f01fb72ed" providerId="LiveId" clId="{81F94F31-BEA4-104A-A5A7-8E573C6DCE7E}" dt="2023-05-23T22:01:40.681" v="102" actId="1076"/>
        <pc:sldMkLst>
          <pc:docMk/>
          <pc:sldMk cId="0" sldId="261"/>
        </pc:sldMkLst>
        <pc:spChg chg="mod">
          <ac:chgData name="Dinh Nguyen" userId="75ea2f2f01fb72ed" providerId="LiveId" clId="{81F94F31-BEA4-104A-A5A7-8E573C6DCE7E}" dt="2023-05-23T21:55:16.997" v="50"/>
          <ac:spMkLst>
            <pc:docMk/>
            <pc:sldMk cId="0" sldId="261"/>
            <ac:spMk id="139" creationId="{00000000-0000-0000-0000-000000000000}"/>
          </ac:spMkLst>
        </pc:spChg>
        <pc:spChg chg="mod">
          <ac:chgData name="Dinh Nguyen" userId="75ea2f2f01fb72ed" providerId="LiveId" clId="{81F94F31-BEA4-104A-A5A7-8E573C6DCE7E}" dt="2023-05-23T21:59:57.780" v="90" actId="14100"/>
          <ac:spMkLst>
            <pc:docMk/>
            <pc:sldMk cId="0" sldId="261"/>
            <ac:spMk id="140" creationId="{00000000-0000-0000-0000-000000000000}"/>
          </ac:spMkLst>
        </pc:spChg>
        <pc:picChg chg="del">
          <ac:chgData name="Dinh Nguyen" userId="75ea2f2f01fb72ed" providerId="LiveId" clId="{81F94F31-BEA4-104A-A5A7-8E573C6DCE7E}" dt="2023-05-23T21:55:07.683" v="49" actId="478"/>
          <ac:picMkLst>
            <pc:docMk/>
            <pc:sldMk cId="0" sldId="261"/>
            <ac:picMk id="2" creationId="{8B18E224-77BF-5490-8717-A7646EC00AA1}"/>
          </ac:picMkLst>
        </pc:picChg>
        <pc:picChg chg="del">
          <ac:chgData name="Dinh Nguyen" userId="75ea2f2f01fb72ed" providerId="LiveId" clId="{81F94F31-BEA4-104A-A5A7-8E573C6DCE7E}" dt="2023-05-23T21:55:07.683" v="49" actId="478"/>
          <ac:picMkLst>
            <pc:docMk/>
            <pc:sldMk cId="0" sldId="261"/>
            <ac:picMk id="3" creationId="{D10776C6-8A9D-5C6A-F53A-C90BD3637552}"/>
          </ac:picMkLst>
        </pc:picChg>
        <pc:picChg chg="add mod">
          <ac:chgData name="Dinh Nguyen" userId="75ea2f2f01fb72ed" providerId="LiveId" clId="{81F94F31-BEA4-104A-A5A7-8E573C6DCE7E}" dt="2023-05-23T22:01:40.681" v="102" actId="1076"/>
          <ac:picMkLst>
            <pc:docMk/>
            <pc:sldMk cId="0" sldId="261"/>
            <ac:picMk id="1026" creationId="{F5E76BE2-1783-AA67-CB04-8493476394AE}"/>
          </ac:picMkLst>
        </pc:picChg>
        <pc:picChg chg="add mod">
          <ac:chgData name="Dinh Nguyen" userId="75ea2f2f01fb72ed" providerId="LiveId" clId="{81F94F31-BEA4-104A-A5A7-8E573C6DCE7E}" dt="2023-05-23T22:01:34.298" v="101" actId="14100"/>
          <ac:picMkLst>
            <pc:docMk/>
            <pc:sldMk cId="0" sldId="261"/>
            <ac:picMk id="1028" creationId="{7F203AE7-80BC-E46B-967E-355B589528BA}"/>
          </ac:picMkLst>
        </pc:picChg>
      </pc:sldChg>
      <pc:sldChg chg="addSp delSp modSp add mod">
        <pc:chgData name="Dinh Nguyen" userId="75ea2f2f01fb72ed" providerId="LiveId" clId="{81F94F31-BEA4-104A-A5A7-8E573C6DCE7E}" dt="2023-05-23T23:48:35.898" v="519" actId="20577"/>
        <pc:sldMkLst>
          <pc:docMk/>
          <pc:sldMk cId="2886845239" sldId="299"/>
        </pc:sldMkLst>
        <pc:spChg chg="mod">
          <ac:chgData name="Dinh Nguyen" userId="75ea2f2f01fb72ed" providerId="LiveId" clId="{81F94F31-BEA4-104A-A5A7-8E573C6DCE7E}" dt="2023-05-23T23:48:35.898" v="519" actId="20577"/>
          <ac:spMkLst>
            <pc:docMk/>
            <pc:sldMk cId="2886845239" sldId="299"/>
            <ac:spMk id="139" creationId="{00000000-0000-0000-0000-000000000000}"/>
          </ac:spMkLst>
        </pc:spChg>
        <pc:spChg chg="mod">
          <ac:chgData name="Dinh Nguyen" userId="75ea2f2f01fb72ed" providerId="LiveId" clId="{81F94F31-BEA4-104A-A5A7-8E573C6DCE7E}" dt="2023-05-23T22:21:47.042" v="192" actId="255"/>
          <ac:spMkLst>
            <pc:docMk/>
            <pc:sldMk cId="2886845239" sldId="299"/>
            <ac:spMk id="140" creationId="{00000000-0000-0000-0000-000000000000}"/>
          </ac:spMkLst>
        </pc:spChg>
        <pc:picChg chg="add mod">
          <ac:chgData name="Dinh Nguyen" userId="75ea2f2f01fb72ed" providerId="LiveId" clId="{81F94F31-BEA4-104A-A5A7-8E573C6DCE7E}" dt="2023-05-23T22:16:51.196" v="173" actId="208"/>
          <ac:picMkLst>
            <pc:docMk/>
            <pc:sldMk cId="2886845239" sldId="299"/>
            <ac:picMk id="3" creationId="{34420B57-19B7-FD40-5DE8-85E4CFD8E881}"/>
          </ac:picMkLst>
        </pc:picChg>
        <pc:picChg chg="add mod">
          <ac:chgData name="Dinh Nguyen" userId="75ea2f2f01fb72ed" providerId="LiveId" clId="{81F94F31-BEA4-104A-A5A7-8E573C6DCE7E}" dt="2023-05-23T22:21:41.927" v="191" actId="1076"/>
          <ac:picMkLst>
            <pc:docMk/>
            <pc:sldMk cId="2886845239" sldId="299"/>
            <ac:picMk id="5" creationId="{321677EE-98D4-7CE0-B606-DB29116F2D9E}"/>
          </ac:picMkLst>
        </pc:picChg>
        <pc:picChg chg="del">
          <ac:chgData name="Dinh Nguyen" userId="75ea2f2f01fb72ed" providerId="LiveId" clId="{81F94F31-BEA4-104A-A5A7-8E573C6DCE7E}" dt="2023-05-23T22:11:34.265" v="122" actId="478"/>
          <ac:picMkLst>
            <pc:docMk/>
            <pc:sldMk cId="2886845239" sldId="299"/>
            <ac:picMk id="1026" creationId="{F5E76BE2-1783-AA67-CB04-8493476394AE}"/>
          </ac:picMkLst>
        </pc:picChg>
        <pc:picChg chg="del">
          <ac:chgData name="Dinh Nguyen" userId="75ea2f2f01fb72ed" providerId="LiveId" clId="{81F94F31-BEA4-104A-A5A7-8E573C6DCE7E}" dt="2023-05-23T22:11:34.265" v="122" actId="478"/>
          <ac:picMkLst>
            <pc:docMk/>
            <pc:sldMk cId="2886845239" sldId="299"/>
            <ac:picMk id="1028" creationId="{7F203AE7-80BC-E46B-967E-355B589528BA}"/>
          </ac:picMkLst>
        </pc:picChg>
      </pc:sldChg>
      <pc:sldChg chg="del">
        <pc:chgData name="Dinh Nguyen" userId="75ea2f2f01fb72ed" providerId="LiveId" clId="{81F94F31-BEA4-104A-A5A7-8E573C6DCE7E}" dt="2023-05-23T21:49:46.339" v="27" actId="2696"/>
        <pc:sldMkLst>
          <pc:docMk/>
          <pc:sldMk cId="3029195662" sldId="299"/>
        </pc:sldMkLst>
      </pc:sldChg>
      <pc:sldChg chg="del">
        <pc:chgData name="Dinh Nguyen" userId="75ea2f2f01fb72ed" providerId="LiveId" clId="{81F94F31-BEA4-104A-A5A7-8E573C6DCE7E}" dt="2023-05-23T21:49:46.347" v="35" actId="2696"/>
        <pc:sldMkLst>
          <pc:docMk/>
          <pc:sldMk cId="578100838" sldId="300"/>
        </pc:sldMkLst>
      </pc:sldChg>
      <pc:sldChg chg="addSp delSp modSp add mod">
        <pc:chgData name="Dinh Nguyen" userId="75ea2f2f01fb72ed" providerId="LiveId" clId="{81F94F31-BEA4-104A-A5A7-8E573C6DCE7E}" dt="2023-05-23T23:48:39.310" v="520"/>
        <pc:sldMkLst>
          <pc:docMk/>
          <pc:sldMk cId="2206830605" sldId="300"/>
        </pc:sldMkLst>
        <pc:spChg chg="mod">
          <ac:chgData name="Dinh Nguyen" userId="75ea2f2f01fb72ed" providerId="LiveId" clId="{81F94F31-BEA4-104A-A5A7-8E573C6DCE7E}" dt="2023-05-23T23:48:39.310" v="520"/>
          <ac:spMkLst>
            <pc:docMk/>
            <pc:sldMk cId="2206830605" sldId="300"/>
            <ac:spMk id="139" creationId="{00000000-0000-0000-0000-000000000000}"/>
          </ac:spMkLst>
        </pc:spChg>
        <pc:spChg chg="mod">
          <ac:chgData name="Dinh Nguyen" userId="75ea2f2f01fb72ed" providerId="LiveId" clId="{81F94F31-BEA4-104A-A5A7-8E573C6DCE7E}" dt="2023-05-23T22:39:26.564" v="376" actId="20577"/>
          <ac:spMkLst>
            <pc:docMk/>
            <pc:sldMk cId="2206830605" sldId="300"/>
            <ac:spMk id="140" creationId="{00000000-0000-0000-0000-000000000000}"/>
          </ac:spMkLst>
        </pc:spChg>
        <pc:picChg chg="del">
          <ac:chgData name="Dinh Nguyen" userId="75ea2f2f01fb72ed" providerId="LiveId" clId="{81F94F31-BEA4-104A-A5A7-8E573C6DCE7E}" dt="2023-05-23T22:29:16.185" v="194" actId="478"/>
          <ac:picMkLst>
            <pc:docMk/>
            <pc:sldMk cId="2206830605" sldId="300"/>
            <ac:picMk id="3" creationId="{34420B57-19B7-FD40-5DE8-85E4CFD8E881}"/>
          </ac:picMkLst>
        </pc:picChg>
        <pc:picChg chg="add del mod">
          <ac:chgData name="Dinh Nguyen" userId="75ea2f2f01fb72ed" providerId="LiveId" clId="{81F94F31-BEA4-104A-A5A7-8E573C6DCE7E}" dt="2023-05-23T22:29:50.541" v="203" actId="478"/>
          <ac:picMkLst>
            <pc:docMk/>
            <pc:sldMk cId="2206830605" sldId="300"/>
            <ac:picMk id="4" creationId="{F76DC99E-A846-3CA3-C2E3-8DEC8377D939}"/>
          </ac:picMkLst>
        </pc:picChg>
        <pc:picChg chg="del">
          <ac:chgData name="Dinh Nguyen" userId="75ea2f2f01fb72ed" providerId="LiveId" clId="{81F94F31-BEA4-104A-A5A7-8E573C6DCE7E}" dt="2023-05-23T22:29:16.185" v="194" actId="478"/>
          <ac:picMkLst>
            <pc:docMk/>
            <pc:sldMk cId="2206830605" sldId="300"/>
            <ac:picMk id="5" creationId="{321677EE-98D4-7CE0-B606-DB29116F2D9E}"/>
          </ac:picMkLst>
        </pc:picChg>
        <pc:picChg chg="add del mod modCrop">
          <ac:chgData name="Dinh Nguyen" userId="75ea2f2f01fb72ed" providerId="LiveId" clId="{81F94F31-BEA4-104A-A5A7-8E573C6DCE7E}" dt="2023-05-23T22:34:22.231" v="252" actId="478"/>
          <ac:picMkLst>
            <pc:docMk/>
            <pc:sldMk cId="2206830605" sldId="300"/>
            <ac:picMk id="6" creationId="{A34C57E6-468A-FEC3-8113-6CAAFD432752}"/>
          </ac:picMkLst>
        </pc:picChg>
        <pc:picChg chg="add del mod">
          <ac:chgData name="Dinh Nguyen" userId="75ea2f2f01fb72ed" providerId="LiveId" clId="{81F94F31-BEA4-104A-A5A7-8E573C6DCE7E}" dt="2023-05-23T22:29:50.541" v="203" actId="478"/>
          <ac:picMkLst>
            <pc:docMk/>
            <pc:sldMk cId="2206830605" sldId="300"/>
            <ac:picMk id="7" creationId="{CB62BCB0-9F08-B37B-7FF5-6728BFD1C250}"/>
          </ac:picMkLst>
        </pc:picChg>
        <pc:picChg chg="add del mod">
          <ac:chgData name="Dinh Nguyen" userId="75ea2f2f01fb72ed" providerId="LiveId" clId="{81F94F31-BEA4-104A-A5A7-8E573C6DCE7E}" dt="2023-05-23T22:34:22.231" v="252" actId="478"/>
          <ac:picMkLst>
            <pc:docMk/>
            <pc:sldMk cId="2206830605" sldId="300"/>
            <ac:picMk id="9" creationId="{496FB390-2F8B-FEBC-B432-CA2CB60015ED}"/>
          </ac:picMkLst>
        </pc:picChg>
        <pc:picChg chg="add mod">
          <ac:chgData name="Dinh Nguyen" userId="75ea2f2f01fb72ed" providerId="LiveId" clId="{81F94F31-BEA4-104A-A5A7-8E573C6DCE7E}" dt="2023-05-23T22:36:55.381" v="369" actId="1076"/>
          <ac:picMkLst>
            <pc:docMk/>
            <pc:sldMk cId="2206830605" sldId="300"/>
            <ac:picMk id="11" creationId="{529E9F61-0EF5-E918-B5DE-8B4BB9C2A357}"/>
          </ac:picMkLst>
        </pc:picChg>
      </pc:sldChg>
      <pc:sldChg chg="del">
        <pc:chgData name="Dinh Nguyen" userId="75ea2f2f01fb72ed" providerId="LiveId" clId="{81F94F31-BEA4-104A-A5A7-8E573C6DCE7E}" dt="2023-05-23T21:49:46.373" v="48" actId="2696"/>
        <pc:sldMkLst>
          <pc:docMk/>
          <pc:sldMk cId="1743731897" sldId="301"/>
        </pc:sldMkLst>
      </pc:sldChg>
      <pc:sldChg chg="addSp delSp modSp add mod">
        <pc:chgData name="Dinh Nguyen" userId="75ea2f2f01fb72ed" providerId="LiveId" clId="{81F94F31-BEA4-104A-A5A7-8E573C6DCE7E}" dt="2023-05-23T23:48:42.467" v="521"/>
        <pc:sldMkLst>
          <pc:docMk/>
          <pc:sldMk cId="3207268092" sldId="301"/>
        </pc:sldMkLst>
        <pc:spChg chg="add del mod">
          <ac:chgData name="Dinh Nguyen" userId="75ea2f2f01fb72ed" providerId="LiveId" clId="{81F94F31-BEA4-104A-A5A7-8E573C6DCE7E}" dt="2023-05-23T22:32:32.749" v="230" actId="478"/>
          <ac:spMkLst>
            <pc:docMk/>
            <pc:sldMk cId="3207268092" sldId="301"/>
            <ac:spMk id="3" creationId="{B6F76FB7-B4BE-2035-D40F-98C6F49C34F6}"/>
          </ac:spMkLst>
        </pc:spChg>
        <pc:spChg chg="mod">
          <ac:chgData name="Dinh Nguyen" userId="75ea2f2f01fb72ed" providerId="LiveId" clId="{81F94F31-BEA4-104A-A5A7-8E573C6DCE7E}" dt="2023-05-23T23:48:42.467" v="521"/>
          <ac:spMkLst>
            <pc:docMk/>
            <pc:sldMk cId="3207268092" sldId="301"/>
            <ac:spMk id="139" creationId="{00000000-0000-0000-0000-000000000000}"/>
          </ac:spMkLst>
        </pc:spChg>
        <pc:spChg chg="del">
          <ac:chgData name="Dinh Nguyen" userId="75ea2f2f01fb72ed" providerId="LiveId" clId="{81F94F31-BEA4-104A-A5A7-8E573C6DCE7E}" dt="2023-05-23T22:32:31.006" v="229" actId="478"/>
          <ac:spMkLst>
            <pc:docMk/>
            <pc:sldMk cId="3207268092" sldId="301"/>
            <ac:spMk id="140" creationId="{00000000-0000-0000-0000-000000000000}"/>
          </ac:spMkLst>
        </pc:spChg>
        <pc:picChg chg="add del mod">
          <ac:chgData name="Dinh Nguyen" userId="75ea2f2f01fb72ed" providerId="LiveId" clId="{81F94F31-BEA4-104A-A5A7-8E573C6DCE7E}" dt="2023-05-23T23:38:09.444" v="381" actId="478"/>
          <ac:picMkLst>
            <pc:docMk/>
            <pc:sldMk cId="3207268092" sldId="301"/>
            <ac:picMk id="6" creationId="{A34C57E6-468A-FEC3-8113-6CAAFD432752}"/>
          </ac:picMkLst>
        </pc:picChg>
        <pc:picChg chg="add del mod">
          <ac:chgData name="Dinh Nguyen" userId="75ea2f2f01fb72ed" providerId="LiveId" clId="{81F94F31-BEA4-104A-A5A7-8E573C6DCE7E}" dt="2023-05-23T23:38:09.444" v="381" actId="478"/>
          <ac:picMkLst>
            <pc:docMk/>
            <pc:sldMk cId="3207268092" sldId="301"/>
            <ac:picMk id="9" creationId="{496FB390-2F8B-FEBC-B432-CA2CB60015ED}"/>
          </ac:picMkLst>
        </pc:picChg>
        <pc:cxnChg chg="add del mod">
          <ac:chgData name="Dinh Nguyen" userId="75ea2f2f01fb72ed" providerId="LiveId" clId="{81F94F31-BEA4-104A-A5A7-8E573C6DCE7E}" dt="2023-05-23T23:38:09.444" v="381" actId="478"/>
          <ac:cxnSpMkLst>
            <pc:docMk/>
            <pc:sldMk cId="3207268092" sldId="301"/>
            <ac:cxnSpMk id="5" creationId="{EEC8B1F3-A057-6AAA-1907-BAB7C972CF64}"/>
          </ac:cxnSpMkLst>
        </pc:cxnChg>
      </pc:sldChg>
      <pc:sldChg chg="addSp delSp modSp add mod ord">
        <pc:chgData name="Dinh Nguyen" userId="75ea2f2f01fb72ed" providerId="LiveId" clId="{81F94F31-BEA4-104A-A5A7-8E573C6DCE7E}" dt="2023-05-23T23:48:45.995" v="522"/>
        <pc:sldMkLst>
          <pc:docMk/>
          <pc:sldMk cId="793974552" sldId="302"/>
        </pc:sldMkLst>
        <pc:spChg chg="mod">
          <ac:chgData name="Dinh Nguyen" userId="75ea2f2f01fb72ed" providerId="LiveId" clId="{81F94F31-BEA4-104A-A5A7-8E573C6DCE7E}" dt="2023-05-23T23:48:45.995" v="522"/>
          <ac:spMkLst>
            <pc:docMk/>
            <pc:sldMk cId="793974552" sldId="302"/>
            <ac:spMk id="139" creationId="{00000000-0000-0000-0000-000000000000}"/>
          </ac:spMkLst>
        </pc:spChg>
        <pc:spChg chg="mod">
          <ac:chgData name="Dinh Nguyen" userId="75ea2f2f01fb72ed" providerId="LiveId" clId="{81F94F31-BEA4-104A-A5A7-8E573C6DCE7E}" dt="2023-05-23T23:39:41.029" v="442" actId="113"/>
          <ac:spMkLst>
            <pc:docMk/>
            <pc:sldMk cId="793974552" sldId="302"/>
            <ac:spMk id="140" creationId="{00000000-0000-0000-0000-000000000000}"/>
          </ac:spMkLst>
        </pc:spChg>
        <pc:picChg chg="add mod">
          <ac:chgData name="Dinh Nguyen" userId="75ea2f2f01fb72ed" providerId="LiveId" clId="{81F94F31-BEA4-104A-A5A7-8E573C6DCE7E}" dt="2023-05-23T23:39:10.874" v="412" actId="1076"/>
          <ac:picMkLst>
            <pc:docMk/>
            <pc:sldMk cId="793974552" sldId="302"/>
            <ac:picMk id="2" creationId="{DE4B1D68-402F-F848-888D-EAF5DBC2B960}"/>
          </ac:picMkLst>
        </pc:picChg>
        <pc:picChg chg="add mod">
          <ac:chgData name="Dinh Nguyen" userId="75ea2f2f01fb72ed" providerId="LiveId" clId="{81F94F31-BEA4-104A-A5A7-8E573C6DCE7E}" dt="2023-05-23T23:39:47.690" v="444" actId="1076"/>
          <ac:picMkLst>
            <pc:docMk/>
            <pc:sldMk cId="793974552" sldId="302"/>
            <ac:picMk id="3" creationId="{4B246AB9-067D-CE9B-666E-60116408A802}"/>
          </ac:picMkLst>
        </pc:picChg>
        <pc:picChg chg="del">
          <ac:chgData name="Dinh Nguyen" userId="75ea2f2f01fb72ed" providerId="LiveId" clId="{81F94F31-BEA4-104A-A5A7-8E573C6DCE7E}" dt="2023-05-23T23:38:20.037" v="385" actId="478"/>
          <ac:picMkLst>
            <pc:docMk/>
            <pc:sldMk cId="793974552" sldId="302"/>
            <ac:picMk id="11" creationId="{529E9F61-0EF5-E918-B5DE-8B4BB9C2A357}"/>
          </ac:picMkLst>
        </pc:picChg>
      </pc:sldChg>
      <pc:sldChg chg="new del">
        <pc:chgData name="Dinh Nguyen" userId="75ea2f2f01fb72ed" providerId="LiveId" clId="{81F94F31-BEA4-104A-A5A7-8E573C6DCE7E}" dt="2023-05-23T22:40:55.800" v="378" actId="2696"/>
        <pc:sldMkLst>
          <pc:docMk/>
          <pc:sldMk cId="1447613714" sldId="302"/>
        </pc:sldMkLst>
      </pc:sldChg>
      <pc:sldChg chg="del">
        <pc:chgData name="Dinh Nguyen" userId="75ea2f2f01fb72ed" providerId="LiveId" clId="{81F94F31-BEA4-104A-A5A7-8E573C6DCE7E}" dt="2023-05-23T21:49:46.368" v="46" actId="2696"/>
        <pc:sldMkLst>
          <pc:docMk/>
          <pc:sldMk cId="1761086513" sldId="302"/>
        </pc:sldMkLst>
      </pc:sldChg>
      <pc:sldChg chg="add del">
        <pc:chgData name="Dinh Nguyen" userId="75ea2f2f01fb72ed" providerId="LiveId" clId="{81F94F31-BEA4-104A-A5A7-8E573C6DCE7E}" dt="2023-05-23T23:38:11.298" v="382" actId="2696"/>
        <pc:sldMkLst>
          <pc:docMk/>
          <pc:sldMk cId="2005710355" sldId="302"/>
        </pc:sldMkLst>
      </pc:sldChg>
      <pc:sldChg chg="addSp delSp modSp add mod">
        <pc:chgData name="Dinh Nguyen" userId="75ea2f2f01fb72ed" providerId="LiveId" clId="{81F94F31-BEA4-104A-A5A7-8E573C6DCE7E}" dt="2023-05-23T23:48:50.581" v="523"/>
        <pc:sldMkLst>
          <pc:docMk/>
          <pc:sldMk cId="212377905" sldId="303"/>
        </pc:sldMkLst>
        <pc:spChg chg="mod">
          <ac:chgData name="Dinh Nguyen" userId="75ea2f2f01fb72ed" providerId="LiveId" clId="{81F94F31-BEA4-104A-A5A7-8E573C6DCE7E}" dt="2023-05-23T23:48:50.581" v="523"/>
          <ac:spMkLst>
            <pc:docMk/>
            <pc:sldMk cId="212377905" sldId="303"/>
            <ac:spMk id="139" creationId="{00000000-0000-0000-0000-000000000000}"/>
          </ac:spMkLst>
        </pc:spChg>
        <pc:spChg chg="mod">
          <ac:chgData name="Dinh Nguyen" userId="75ea2f2f01fb72ed" providerId="LiveId" clId="{81F94F31-BEA4-104A-A5A7-8E573C6DCE7E}" dt="2023-05-23T23:40:48.917" v="457"/>
          <ac:spMkLst>
            <pc:docMk/>
            <pc:sldMk cId="212377905" sldId="303"/>
            <ac:spMk id="140" creationId="{00000000-0000-0000-0000-000000000000}"/>
          </ac:spMkLst>
        </pc:spChg>
        <pc:picChg chg="del">
          <ac:chgData name="Dinh Nguyen" userId="75ea2f2f01fb72ed" providerId="LiveId" clId="{81F94F31-BEA4-104A-A5A7-8E573C6DCE7E}" dt="2023-05-23T23:40:14.768" v="447" actId="478"/>
          <ac:picMkLst>
            <pc:docMk/>
            <pc:sldMk cId="212377905" sldId="303"/>
            <ac:picMk id="2" creationId="{DE4B1D68-402F-F848-888D-EAF5DBC2B960}"/>
          </ac:picMkLst>
        </pc:picChg>
        <pc:picChg chg="del">
          <ac:chgData name="Dinh Nguyen" userId="75ea2f2f01fb72ed" providerId="LiveId" clId="{81F94F31-BEA4-104A-A5A7-8E573C6DCE7E}" dt="2023-05-23T23:40:13.501" v="446" actId="478"/>
          <ac:picMkLst>
            <pc:docMk/>
            <pc:sldMk cId="212377905" sldId="303"/>
            <ac:picMk id="3" creationId="{4B246AB9-067D-CE9B-666E-60116408A802}"/>
          </ac:picMkLst>
        </pc:picChg>
        <pc:picChg chg="add mod">
          <ac:chgData name="Dinh Nguyen" userId="75ea2f2f01fb72ed" providerId="LiveId" clId="{81F94F31-BEA4-104A-A5A7-8E573C6DCE7E}" dt="2023-05-23T23:40:36.423" v="455" actId="1076"/>
          <ac:picMkLst>
            <pc:docMk/>
            <pc:sldMk cId="212377905" sldId="303"/>
            <ac:picMk id="4" creationId="{C07E9AEE-EB5A-A790-8140-565AAD97F773}"/>
          </ac:picMkLst>
        </pc:picChg>
      </pc:sldChg>
      <pc:sldChg chg="del">
        <pc:chgData name="Dinh Nguyen" userId="75ea2f2f01fb72ed" providerId="LiveId" clId="{81F94F31-BEA4-104A-A5A7-8E573C6DCE7E}" dt="2023-05-23T21:49:46.361" v="39" actId="2696"/>
        <pc:sldMkLst>
          <pc:docMk/>
          <pc:sldMk cId="2542299620" sldId="303"/>
        </pc:sldMkLst>
      </pc:sldChg>
      <pc:sldChg chg="del">
        <pc:chgData name="Dinh Nguyen" userId="75ea2f2f01fb72ed" providerId="LiveId" clId="{81F94F31-BEA4-104A-A5A7-8E573C6DCE7E}" dt="2023-05-23T21:49:46.342" v="29" actId="2696"/>
        <pc:sldMkLst>
          <pc:docMk/>
          <pc:sldMk cId="1469570172" sldId="304"/>
        </pc:sldMkLst>
      </pc:sldChg>
      <pc:sldChg chg="modSp add mod">
        <pc:chgData name="Dinh Nguyen" userId="75ea2f2f01fb72ed" providerId="LiveId" clId="{81F94F31-BEA4-104A-A5A7-8E573C6DCE7E}" dt="2023-05-23T23:41:32.052" v="459"/>
        <pc:sldMkLst>
          <pc:docMk/>
          <pc:sldMk cId="2363150577" sldId="304"/>
        </pc:sldMkLst>
        <pc:spChg chg="mod">
          <ac:chgData name="Dinh Nguyen" userId="75ea2f2f01fb72ed" providerId="LiveId" clId="{81F94F31-BEA4-104A-A5A7-8E573C6DCE7E}" dt="2023-05-23T23:41:32.052" v="459"/>
          <ac:spMkLst>
            <pc:docMk/>
            <pc:sldMk cId="2363150577" sldId="304"/>
            <ac:spMk id="131" creationId="{00000000-0000-0000-0000-000000000000}"/>
          </ac:spMkLst>
        </pc:spChg>
      </pc:sldChg>
      <pc:sldChg chg="del">
        <pc:chgData name="Dinh Nguyen" userId="75ea2f2f01fb72ed" providerId="LiveId" clId="{81F94F31-BEA4-104A-A5A7-8E573C6DCE7E}" dt="2023-05-23T21:49:46.345" v="32" actId="2696"/>
        <pc:sldMkLst>
          <pc:docMk/>
          <pc:sldMk cId="1500528840" sldId="305"/>
        </pc:sldMkLst>
      </pc:sldChg>
      <pc:sldChg chg="addSp delSp modSp add mod">
        <pc:chgData name="Dinh Nguyen" userId="75ea2f2f01fb72ed" providerId="LiveId" clId="{81F94F31-BEA4-104A-A5A7-8E573C6DCE7E}" dt="2023-05-23T23:48:14.786" v="503" actId="1076"/>
        <pc:sldMkLst>
          <pc:docMk/>
          <pc:sldMk cId="3333655985" sldId="305"/>
        </pc:sldMkLst>
        <pc:spChg chg="mod">
          <ac:chgData name="Dinh Nguyen" userId="75ea2f2f01fb72ed" providerId="LiveId" clId="{81F94F31-BEA4-104A-A5A7-8E573C6DCE7E}" dt="2023-05-23T23:43:23.657" v="463" actId="20577"/>
          <ac:spMkLst>
            <pc:docMk/>
            <pc:sldMk cId="3333655985" sldId="305"/>
            <ac:spMk id="139" creationId="{00000000-0000-0000-0000-000000000000}"/>
          </ac:spMkLst>
        </pc:spChg>
        <pc:spChg chg="mod">
          <ac:chgData name="Dinh Nguyen" userId="75ea2f2f01fb72ed" providerId="LiveId" clId="{81F94F31-BEA4-104A-A5A7-8E573C6DCE7E}" dt="2023-05-23T23:47:30.809" v="494" actId="20577"/>
          <ac:spMkLst>
            <pc:docMk/>
            <pc:sldMk cId="3333655985" sldId="305"/>
            <ac:spMk id="140" creationId="{00000000-0000-0000-0000-000000000000}"/>
          </ac:spMkLst>
        </pc:spChg>
        <pc:picChg chg="add mod">
          <ac:chgData name="Dinh Nguyen" userId="75ea2f2f01fb72ed" providerId="LiveId" clId="{81F94F31-BEA4-104A-A5A7-8E573C6DCE7E}" dt="2023-05-23T23:48:14.786" v="503" actId="1076"/>
          <ac:picMkLst>
            <pc:docMk/>
            <pc:sldMk cId="3333655985" sldId="305"/>
            <ac:picMk id="3" creationId="{5FA2322F-70EE-5CEF-EAE8-430C31F18E88}"/>
          </ac:picMkLst>
        </pc:picChg>
        <pc:picChg chg="del">
          <ac:chgData name="Dinh Nguyen" userId="75ea2f2f01fb72ed" providerId="LiveId" clId="{81F94F31-BEA4-104A-A5A7-8E573C6DCE7E}" dt="2023-05-23T23:43:27.161" v="464" actId="478"/>
          <ac:picMkLst>
            <pc:docMk/>
            <pc:sldMk cId="3333655985" sldId="305"/>
            <ac:picMk id="1026" creationId="{F5E76BE2-1783-AA67-CB04-8493476394AE}"/>
          </ac:picMkLst>
        </pc:picChg>
        <pc:picChg chg="del">
          <ac:chgData name="Dinh Nguyen" userId="75ea2f2f01fb72ed" providerId="LiveId" clId="{81F94F31-BEA4-104A-A5A7-8E573C6DCE7E}" dt="2023-05-23T23:43:27.161" v="464" actId="478"/>
          <ac:picMkLst>
            <pc:docMk/>
            <pc:sldMk cId="3333655985" sldId="305"/>
            <ac:picMk id="1028" creationId="{7F203AE7-80BC-E46B-967E-355B589528BA}"/>
          </ac:picMkLst>
        </pc:picChg>
        <pc:picChg chg="add mod">
          <ac:chgData name="Dinh Nguyen" userId="75ea2f2f01fb72ed" providerId="LiveId" clId="{81F94F31-BEA4-104A-A5A7-8E573C6DCE7E}" dt="2023-05-23T23:48:13.164" v="502" actId="1076"/>
          <ac:picMkLst>
            <pc:docMk/>
            <pc:sldMk cId="3333655985" sldId="305"/>
            <ac:picMk id="3074" creationId="{E43EBBE9-ED6C-ABAA-8434-8688B6E72498}"/>
          </ac:picMkLst>
        </pc:picChg>
      </pc:sldChg>
      <pc:sldChg chg="del">
        <pc:chgData name="Dinh Nguyen" userId="75ea2f2f01fb72ed" providerId="LiveId" clId="{81F94F31-BEA4-104A-A5A7-8E573C6DCE7E}" dt="2023-05-23T21:49:46.362" v="40" actId="2696"/>
        <pc:sldMkLst>
          <pc:docMk/>
          <pc:sldMk cId="572424810" sldId="306"/>
        </pc:sldMkLst>
      </pc:sldChg>
      <pc:sldChg chg="addSp delSp modSp add mod">
        <pc:chgData name="Dinh Nguyen" userId="75ea2f2f01fb72ed" providerId="LiveId" clId="{81F94F31-BEA4-104A-A5A7-8E573C6DCE7E}" dt="2023-05-23T23:51:14.698" v="596" actId="1076"/>
        <pc:sldMkLst>
          <pc:docMk/>
          <pc:sldMk cId="2448846450" sldId="306"/>
        </pc:sldMkLst>
        <pc:spChg chg="add mod">
          <ac:chgData name="Dinh Nguyen" userId="75ea2f2f01fb72ed" providerId="LiveId" clId="{81F94F31-BEA4-104A-A5A7-8E573C6DCE7E}" dt="2023-05-23T23:51:14.698" v="596" actId="1076"/>
          <ac:spMkLst>
            <pc:docMk/>
            <pc:sldMk cId="2448846450" sldId="306"/>
            <ac:spMk id="4" creationId="{68CF42DC-4E0C-6381-8288-91919BCF079B}"/>
          </ac:spMkLst>
        </pc:spChg>
        <pc:spChg chg="mod">
          <ac:chgData name="Dinh Nguyen" userId="75ea2f2f01fb72ed" providerId="LiveId" clId="{81F94F31-BEA4-104A-A5A7-8E573C6DCE7E}" dt="2023-05-23T23:49:06.711" v="527" actId="20577"/>
          <ac:spMkLst>
            <pc:docMk/>
            <pc:sldMk cId="2448846450" sldId="306"/>
            <ac:spMk id="139" creationId="{00000000-0000-0000-0000-000000000000}"/>
          </ac:spMkLst>
        </pc:spChg>
        <pc:spChg chg="mod">
          <ac:chgData name="Dinh Nguyen" userId="75ea2f2f01fb72ed" providerId="LiveId" clId="{81F94F31-BEA4-104A-A5A7-8E573C6DCE7E}" dt="2023-05-23T23:51:09.535" v="595" actId="27636"/>
          <ac:spMkLst>
            <pc:docMk/>
            <pc:sldMk cId="2448846450" sldId="306"/>
            <ac:spMk id="140" creationId="{00000000-0000-0000-0000-000000000000}"/>
          </ac:spMkLst>
        </pc:spChg>
        <pc:picChg chg="del">
          <ac:chgData name="Dinh Nguyen" userId="75ea2f2f01fb72ed" providerId="LiveId" clId="{81F94F31-BEA4-104A-A5A7-8E573C6DCE7E}" dt="2023-05-23T23:49:01.731" v="525" actId="478"/>
          <ac:picMkLst>
            <pc:docMk/>
            <pc:sldMk cId="2448846450" sldId="306"/>
            <ac:picMk id="3" creationId="{5FA2322F-70EE-5CEF-EAE8-430C31F18E88}"/>
          </ac:picMkLst>
        </pc:picChg>
        <pc:picChg chg="del">
          <ac:chgData name="Dinh Nguyen" userId="75ea2f2f01fb72ed" providerId="LiveId" clId="{81F94F31-BEA4-104A-A5A7-8E573C6DCE7E}" dt="2023-05-23T23:49:01.731" v="525" actId="478"/>
          <ac:picMkLst>
            <pc:docMk/>
            <pc:sldMk cId="2448846450" sldId="306"/>
            <ac:picMk id="3074" creationId="{E43EBBE9-ED6C-ABAA-8434-8688B6E72498}"/>
          </ac:picMkLst>
        </pc:picChg>
      </pc:sldChg>
      <pc:sldChg chg="addSp delSp modSp add mod">
        <pc:chgData name="Dinh Nguyen" userId="75ea2f2f01fb72ed" providerId="LiveId" clId="{81F94F31-BEA4-104A-A5A7-8E573C6DCE7E}" dt="2023-05-23T23:52:33.748" v="665" actId="1076"/>
        <pc:sldMkLst>
          <pc:docMk/>
          <pc:sldMk cId="1690608975" sldId="307"/>
        </pc:sldMkLst>
        <pc:spChg chg="del">
          <ac:chgData name="Dinh Nguyen" userId="75ea2f2f01fb72ed" providerId="LiveId" clId="{81F94F31-BEA4-104A-A5A7-8E573C6DCE7E}" dt="2023-05-23T23:51:49.588" v="598" actId="478"/>
          <ac:spMkLst>
            <pc:docMk/>
            <pc:sldMk cId="1690608975" sldId="307"/>
            <ac:spMk id="4" creationId="{68CF42DC-4E0C-6381-8288-91919BCF079B}"/>
          </ac:spMkLst>
        </pc:spChg>
        <pc:spChg chg="mod">
          <ac:chgData name="Dinh Nguyen" userId="75ea2f2f01fb72ed" providerId="LiveId" clId="{81F94F31-BEA4-104A-A5A7-8E573C6DCE7E}" dt="2023-05-23T23:52:33.748" v="665" actId="1076"/>
          <ac:spMkLst>
            <pc:docMk/>
            <pc:sldMk cId="1690608975" sldId="307"/>
            <ac:spMk id="140" creationId="{00000000-0000-0000-0000-000000000000}"/>
          </ac:spMkLst>
        </pc:spChg>
        <pc:picChg chg="add mod">
          <ac:chgData name="Dinh Nguyen" userId="75ea2f2f01fb72ed" providerId="LiveId" clId="{81F94F31-BEA4-104A-A5A7-8E573C6DCE7E}" dt="2023-05-23T23:52:00.032" v="603" actId="1038"/>
          <ac:picMkLst>
            <pc:docMk/>
            <pc:sldMk cId="1690608975" sldId="307"/>
            <ac:picMk id="2" creationId="{0D9BC751-E150-801C-697C-C2318F348362}"/>
          </ac:picMkLst>
        </pc:picChg>
      </pc:sldChg>
      <pc:sldChg chg="del">
        <pc:chgData name="Dinh Nguyen" userId="75ea2f2f01fb72ed" providerId="LiveId" clId="{81F94F31-BEA4-104A-A5A7-8E573C6DCE7E}" dt="2023-05-23T21:49:46.341" v="28" actId="2696"/>
        <pc:sldMkLst>
          <pc:docMk/>
          <pc:sldMk cId="3595836897" sldId="307"/>
        </pc:sldMkLst>
      </pc:sldChg>
      <pc:sldChg chg="del">
        <pc:chgData name="Dinh Nguyen" userId="75ea2f2f01fb72ed" providerId="LiveId" clId="{81F94F31-BEA4-104A-A5A7-8E573C6DCE7E}" dt="2023-05-23T21:49:46.348" v="36" actId="2696"/>
        <pc:sldMkLst>
          <pc:docMk/>
          <pc:sldMk cId="2486534558" sldId="308"/>
        </pc:sldMkLst>
      </pc:sldChg>
      <pc:sldChg chg="addSp delSp modSp add mod">
        <pc:chgData name="Dinh Nguyen" userId="75ea2f2f01fb72ed" providerId="LiveId" clId="{81F94F31-BEA4-104A-A5A7-8E573C6DCE7E}" dt="2023-05-23T23:53:43.935" v="685" actId="1076"/>
        <pc:sldMkLst>
          <pc:docMk/>
          <pc:sldMk cId="3121201701" sldId="308"/>
        </pc:sldMkLst>
        <pc:spChg chg="mod">
          <ac:chgData name="Dinh Nguyen" userId="75ea2f2f01fb72ed" providerId="LiveId" clId="{81F94F31-BEA4-104A-A5A7-8E573C6DCE7E}" dt="2023-05-23T23:53:37.551" v="682" actId="14100"/>
          <ac:spMkLst>
            <pc:docMk/>
            <pc:sldMk cId="3121201701" sldId="308"/>
            <ac:spMk id="140" creationId="{00000000-0000-0000-0000-000000000000}"/>
          </ac:spMkLst>
        </pc:spChg>
        <pc:picChg chg="del">
          <ac:chgData name="Dinh Nguyen" userId="75ea2f2f01fb72ed" providerId="LiveId" clId="{81F94F31-BEA4-104A-A5A7-8E573C6DCE7E}" dt="2023-05-23T23:53:00.728" v="667" actId="478"/>
          <ac:picMkLst>
            <pc:docMk/>
            <pc:sldMk cId="3121201701" sldId="308"/>
            <ac:picMk id="2" creationId="{0D9BC751-E150-801C-697C-C2318F348362}"/>
          </ac:picMkLst>
        </pc:picChg>
        <pc:picChg chg="add mod">
          <ac:chgData name="Dinh Nguyen" userId="75ea2f2f01fb72ed" providerId="LiveId" clId="{81F94F31-BEA4-104A-A5A7-8E573C6DCE7E}" dt="2023-05-23T23:53:43.935" v="685" actId="1076"/>
          <ac:picMkLst>
            <pc:docMk/>
            <pc:sldMk cId="3121201701" sldId="308"/>
            <ac:picMk id="3" creationId="{FBF461C0-84F7-D639-0644-6E4694477B1A}"/>
          </ac:picMkLst>
        </pc:picChg>
      </pc:sldChg>
      <pc:sldChg chg="del">
        <pc:chgData name="Dinh Nguyen" userId="75ea2f2f01fb72ed" providerId="LiveId" clId="{81F94F31-BEA4-104A-A5A7-8E573C6DCE7E}" dt="2023-05-23T21:49:46.344" v="31" actId="2696"/>
        <pc:sldMkLst>
          <pc:docMk/>
          <pc:sldMk cId="1046725178" sldId="309"/>
        </pc:sldMkLst>
      </pc:sldChg>
      <pc:sldChg chg="del">
        <pc:chgData name="Dinh Nguyen" userId="75ea2f2f01fb72ed" providerId="LiveId" clId="{81F94F31-BEA4-104A-A5A7-8E573C6DCE7E}" dt="2023-05-23T21:49:46.363" v="41" actId="2696"/>
        <pc:sldMkLst>
          <pc:docMk/>
          <pc:sldMk cId="3786793987" sldId="310"/>
        </pc:sldMkLst>
      </pc:sldChg>
      <pc:sldChg chg="del">
        <pc:chgData name="Dinh Nguyen" userId="75ea2f2f01fb72ed" providerId="LiveId" clId="{81F94F31-BEA4-104A-A5A7-8E573C6DCE7E}" dt="2023-05-23T21:49:46.369" v="47" actId="2696"/>
        <pc:sldMkLst>
          <pc:docMk/>
          <pc:sldMk cId="2126794333" sldId="311"/>
        </pc:sldMkLst>
      </pc:sldChg>
      <pc:sldChg chg="del">
        <pc:chgData name="Dinh Nguyen" userId="75ea2f2f01fb72ed" providerId="LiveId" clId="{81F94F31-BEA4-104A-A5A7-8E573C6DCE7E}" dt="2023-05-23T21:49:46.349" v="37" actId="2696"/>
        <pc:sldMkLst>
          <pc:docMk/>
          <pc:sldMk cId="1430748316" sldId="312"/>
        </pc:sldMkLst>
      </pc:sldChg>
      <pc:sldChg chg="del">
        <pc:chgData name="Dinh Nguyen" userId="75ea2f2f01fb72ed" providerId="LiveId" clId="{81F94F31-BEA4-104A-A5A7-8E573C6DCE7E}" dt="2023-05-23T21:49:46.364" v="42" actId="2696"/>
        <pc:sldMkLst>
          <pc:docMk/>
          <pc:sldMk cId="1850123538" sldId="313"/>
        </pc:sldMkLst>
      </pc:sldChg>
      <pc:sldChg chg="del">
        <pc:chgData name="Dinh Nguyen" userId="75ea2f2f01fb72ed" providerId="LiveId" clId="{81F94F31-BEA4-104A-A5A7-8E573C6DCE7E}" dt="2023-05-23T21:49:46.350" v="38" actId="2696"/>
        <pc:sldMkLst>
          <pc:docMk/>
          <pc:sldMk cId="2663885659" sldId="314"/>
        </pc:sldMkLst>
      </pc:sldChg>
      <pc:sldChg chg="del">
        <pc:chgData name="Dinh Nguyen" userId="75ea2f2f01fb72ed" providerId="LiveId" clId="{81F94F31-BEA4-104A-A5A7-8E573C6DCE7E}" dt="2023-05-23T21:49:46.346" v="33" actId="2696"/>
        <pc:sldMkLst>
          <pc:docMk/>
          <pc:sldMk cId="724563406" sldId="315"/>
        </pc:sldMkLst>
      </pc:sldChg>
      <pc:sldChg chg="del">
        <pc:chgData name="Dinh Nguyen" userId="75ea2f2f01fb72ed" providerId="LiveId" clId="{81F94F31-BEA4-104A-A5A7-8E573C6DCE7E}" dt="2023-05-23T21:49:46.365" v="43" actId="2696"/>
        <pc:sldMkLst>
          <pc:docMk/>
          <pc:sldMk cId="144449172" sldId="316"/>
        </pc:sldMkLst>
      </pc:sldChg>
      <pc:sldChg chg="del">
        <pc:chgData name="Dinh Nguyen" userId="75ea2f2f01fb72ed" providerId="LiveId" clId="{81F94F31-BEA4-104A-A5A7-8E573C6DCE7E}" dt="2023-05-23T21:49:46.366" v="44" actId="2696"/>
        <pc:sldMkLst>
          <pc:docMk/>
          <pc:sldMk cId="3623508591" sldId="317"/>
        </pc:sldMkLst>
      </pc:sldChg>
      <pc:sldChg chg="del">
        <pc:chgData name="Dinh Nguyen" userId="75ea2f2f01fb72ed" providerId="LiveId" clId="{81F94F31-BEA4-104A-A5A7-8E573C6DCE7E}" dt="2023-05-23T21:49:46.346" v="34" actId="2696"/>
        <pc:sldMkLst>
          <pc:docMk/>
          <pc:sldMk cId="2053898198" sldId="318"/>
        </pc:sldMkLst>
      </pc:sldChg>
      <pc:sldChg chg="del">
        <pc:chgData name="Dinh Nguyen" userId="75ea2f2f01fb72ed" providerId="LiveId" clId="{81F94F31-BEA4-104A-A5A7-8E573C6DCE7E}" dt="2023-05-23T21:49:46.343" v="30" actId="2696"/>
        <pc:sldMkLst>
          <pc:docMk/>
          <pc:sldMk cId="3588696683" sldId="319"/>
        </pc:sldMkLst>
      </pc:sldChg>
      <pc:sldChg chg="del">
        <pc:chgData name="Dinh Nguyen" userId="75ea2f2f01fb72ed" providerId="LiveId" clId="{81F94F31-BEA4-104A-A5A7-8E573C6DCE7E}" dt="2023-05-23T21:49:46.367" v="45" actId="2696"/>
        <pc:sldMkLst>
          <pc:docMk/>
          <pc:sldMk cId="2400428106" sldId="320"/>
        </pc:sldMkLst>
      </pc:sldChg>
    </pc:docChg>
  </pc:docChgLst>
  <pc:docChgLst>
    <pc:chgData name="Dinh Nguyen" userId="75ea2f2f01fb72ed" providerId="LiveId" clId="{FC38DF30-3A81-5E45-8DD1-F4284ECE2513}"/>
    <pc:docChg chg="undo custSel addSld delSld modSld sldOrd">
      <pc:chgData name="Dinh Nguyen" userId="75ea2f2f01fb72ed" providerId="LiveId" clId="{FC38DF30-3A81-5E45-8DD1-F4284ECE2513}" dt="2023-05-23T09:41:53.842" v="1330"/>
      <pc:docMkLst>
        <pc:docMk/>
      </pc:docMkLst>
      <pc:sldChg chg="modSp mod">
        <pc:chgData name="Dinh Nguyen" userId="75ea2f2f01fb72ed" providerId="LiveId" clId="{FC38DF30-3A81-5E45-8DD1-F4284ECE2513}" dt="2023-05-23T01:30:45.847" v="26" actId="20577"/>
        <pc:sldMkLst>
          <pc:docMk/>
          <pc:sldMk cId="0" sldId="256"/>
        </pc:sldMkLst>
        <pc:spChg chg="mod">
          <ac:chgData name="Dinh Nguyen" userId="75ea2f2f01fb72ed" providerId="LiveId" clId="{FC38DF30-3A81-5E45-8DD1-F4284ECE2513}" dt="2023-05-23T01:30:45.847" v="26" actId="20577"/>
          <ac:spMkLst>
            <pc:docMk/>
            <pc:sldMk cId="0" sldId="256"/>
            <ac:spMk id="104" creationId="{00000000-0000-0000-0000-000000000000}"/>
          </ac:spMkLst>
        </pc:spChg>
      </pc:sldChg>
      <pc:sldChg chg="modSp mod">
        <pc:chgData name="Dinh Nguyen" userId="75ea2f2f01fb72ed" providerId="LiveId" clId="{FC38DF30-3A81-5E45-8DD1-F4284ECE2513}" dt="2023-05-23T07:55:33.911" v="1070" actId="20577"/>
        <pc:sldMkLst>
          <pc:docMk/>
          <pc:sldMk cId="0" sldId="257"/>
        </pc:sldMkLst>
        <pc:spChg chg="mod">
          <ac:chgData name="Dinh Nguyen" userId="75ea2f2f01fb72ed" providerId="LiveId" clId="{FC38DF30-3A81-5E45-8DD1-F4284ECE2513}" dt="2023-05-23T07:55:33.911" v="1070" actId="20577"/>
          <ac:spMkLst>
            <pc:docMk/>
            <pc:sldMk cId="0" sldId="257"/>
            <ac:spMk id="111" creationId="{00000000-0000-0000-0000-000000000000}"/>
          </ac:spMkLst>
        </pc:spChg>
      </pc:sldChg>
      <pc:sldChg chg="modSp mod">
        <pc:chgData name="Dinh Nguyen" userId="75ea2f2f01fb72ed" providerId="LiveId" clId="{FC38DF30-3A81-5E45-8DD1-F4284ECE2513}" dt="2023-05-23T07:55:44.444" v="1071"/>
        <pc:sldMkLst>
          <pc:docMk/>
          <pc:sldMk cId="0" sldId="259"/>
        </pc:sldMkLst>
        <pc:spChg chg="mod">
          <ac:chgData name="Dinh Nguyen" userId="75ea2f2f01fb72ed" providerId="LiveId" clId="{FC38DF30-3A81-5E45-8DD1-F4284ECE2513}" dt="2023-05-23T07:55:44.444" v="1071"/>
          <ac:spMkLst>
            <pc:docMk/>
            <pc:sldMk cId="0" sldId="259"/>
            <ac:spMk id="125" creationId="{00000000-0000-0000-0000-000000000000}"/>
          </ac:spMkLst>
        </pc:spChg>
      </pc:sldChg>
      <pc:sldChg chg="modSp mod">
        <pc:chgData name="Dinh Nguyen" userId="75ea2f2f01fb72ed" providerId="LiveId" clId="{FC38DF30-3A81-5E45-8DD1-F4284ECE2513}" dt="2023-05-23T01:30:53.312" v="36" actId="20577"/>
        <pc:sldMkLst>
          <pc:docMk/>
          <pc:sldMk cId="0" sldId="260"/>
        </pc:sldMkLst>
        <pc:spChg chg="mod">
          <ac:chgData name="Dinh Nguyen" userId="75ea2f2f01fb72ed" providerId="LiveId" clId="{FC38DF30-3A81-5E45-8DD1-F4284ECE2513}" dt="2023-05-23T01:30:53.312" v="36" actId="20577"/>
          <ac:spMkLst>
            <pc:docMk/>
            <pc:sldMk cId="0" sldId="260"/>
            <ac:spMk id="131" creationId="{00000000-0000-0000-0000-000000000000}"/>
          </ac:spMkLst>
        </pc:spChg>
      </pc:sldChg>
      <pc:sldChg chg="addSp delSp modSp mod">
        <pc:chgData name="Dinh Nguyen" userId="75ea2f2f01fb72ed" providerId="LiveId" clId="{FC38DF30-3A81-5E45-8DD1-F4284ECE2513}" dt="2023-05-23T02:38:04.522" v="116" actId="20577"/>
        <pc:sldMkLst>
          <pc:docMk/>
          <pc:sldMk cId="0" sldId="261"/>
        </pc:sldMkLst>
        <pc:spChg chg="mod">
          <ac:chgData name="Dinh Nguyen" userId="75ea2f2f01fb72ed" providerId="LiveId" clId="{FC38DF30-3A81-5E45-8DD1-F4284ECE2513}" dt="2023-05-23T01:31:00.111" v="44" actId="20577"/>
          <ac:spMkLst>
            <pc:docMk/>
            <pc:sldMk cId="0" sldId="261"/>
            <ac:spMk id="139" creationId="{00000000-0000-0000-0000-000000000000}"/>
          </ac:spMkLst>
        </pc:spChg>
        <pc:spChg chg="mod">
          <ac:chgData name="Dinh Nguyen" userId="75ea2f2f01fb72ed" providerId="LiveId" clId="{FC38DF30-3A81-5E45-8DD1-F4284ECE2513}" dt="2023-05-23T02:38:04.522" v="116" actId="20577"/>
          <ac:spMkLst>
            <pc:docMk/>
            <pc:sldMk cId="0" sldId="261"/>
            <ac:spMk id="140" creationId="{00000000-0000-0000-0000-000000000000}"/>
          </ac:spMkLst>
        </pc:spChg>
        <pc:picChg chg="add mod">
          <ac:chgData name="Dinh Nguyen" userId="75ea2f2f01fb72ed" providerId="LiveId" clId="{FC38DF30-3A81-5E45-8DD1-F4284ECE2513}" dt="2023-05-23T02:37:48.092" v="110" actId="1076"/>
          <ac:picMkLst>
            <pc:docMk/>
            <pc:sldMk cId="0" sldId="261"/>
            <ac:picMk id="2" creationId="{8B18E224-77BF-5490-8717-A7646EC00AA1}"/>
          </ac:picMkLst>
        </pc:picChg>
        <pc:picChg chg="add mod">
          <ac:chgData name="Dinh Nguyen" userId="75ea2f2f01fb72ed" providerId="LiveId" clId="{FC38DF30-3A81-5E45-8DD1-F4284ECE2513}" dt="2023-05-23T02:37:45.808" v="109" actId="14100"/>
          <ac:picMkLst>
            <pc:docMk/>
            <pc:sldMk cId="0" sldId="261"/>
            <ac:picMk id="3" creationId="{D10776C6-8A9D-5C6A-F53A-C90BD3637552}"/>
          </ac:picMkLst>
        </pc:picChg>
        <pc:picChg chg="del">
          <ac:chgData name="Dinh Nguyen" userId="75ea2f2f01fb72ed" providerId="LiveId" clId="{FC38DF30-3A81-5E45-8DD1-F4284ECE2513}" dt="2023-05-23T02:36:08.956" v="45" actId="478"/>
          <ac:picMkLst>
            <pc:docMk/>
            <pc:sldMk cId="0" sldId="261"/>
            <ac:picMk id="1026" creationId="{02CA9723-AE02-84B3-C8CD-0A655EC8259A}"/>
          </ac:picMkLst>
        </pc:picChg>
        <pc:picChg chg="del">
          <ac:chgData name="Dinh Nguyen" userId="75ea2f2f01fb72ed" providerId="LiveId" clId="{FC38DF30-3A81-5E45-8DD1-F4284ECE2513}" dt="2023-05-23T02:36:08.956" v="45" actId="478"/>
          <ac:picMkLst>
            <pc:docMk/>
            <pc:sldMk cId="0" sldId="261"/>
            <ac:picMk id="1028" creationId="{4FA9E754-261C-446E-0D70-B796C4CB90FE}"/>
          </ac:picMkLst>
        </pc:picChg>
      </pc:sldChg>
      <pc:sldChg chg="del">
        <pc:chgData name="Dinh Nguyen" userId="75ea2f2f01fb72ed" providerId="LiveId" clId="{FC38DF30-3A81-5E45-8DD1-F4284ECE2513}" dt="2023-05-23T01:30:40.474" v="0" actId="2696"/>
        <pc:sldMkLst>
          <pc:docMk/>
          <pc:sldMk cId="1355578299" sldId="299"/>
        </pc:sldMkLst>
      </pc:sldChg>
      <pc:sldChg chg="addSp delSp modSp add mod">
        <pc:chgData name="Dinh Nguyen" userId="75ea2f2f01fb72ed" providerId="LiveId" clId="{FC38DF30-3A81-5E45-8DD1-F4284ECE2513}" dt="2023-05-23T02:39:07.011" v="142" actId="1076"/>
        <pc:sldMkLst>
          <pc:docMk/>
          <pc:sldMk cId="3029195662" sldId="299"/>
        </pc:sldMkLst>
        <pc:spChg chg="add del mod">
          <ac:chgData name="Dinh Nguyen" userId="75ea2f2f01fb72ed" providerId="LiveId" clId="{FC38DF30-3A81-5E45-8DD1-F4284ECE2513}" dt="2023-05-23T02:38:55.951" v="138" actId="478"/>
          <ac:spMkLst>
            <pc:docMk/>
            <pc:sldMk cId="3029195662" sldId="299"/>
            <ac:spMk id="5" creationId="{8E4ABC03-5033-8BF6-1C11-34436D7EAD75}"/>
          </ac:spMkLst>
        </pc:spChg>
        <pc:spChg chg="mod">
          <ac:chgData name="Dinh Nguyen" userId="75ea2f2f01fb72ed" providerId="LiveId" clId="{FC38DF30-3A81-5E45-8DD1-F4284ECE2513}" dt="2023-05-23T02:38:49.117" v="135" actId="20577"/>
          <ac:spMkLst>
            <pc:docMk/>
            <pc:sldMk cId="3029195662" sldId="299"/>
            <ac:spMk id="139" creationId="{00000000-0000-0000-0000-000000000000}"/>
          </ac:spMkLst>
        </pc:spChg>
        <pc:spChg chg="del">
          <ac:chgData name="Dinh Nguyen" userId="75ea2f2f01fb72ed" providerId="LiveId" clId="{FC38DF30-3A81-5E45-8DD1-F4284ECE2513}" dt="2023-05-23T02:38:51.539" v="136" actId="478"/>
          <ac:spMkLst>
            <pc:docMk/>
            <pc:sldMk cId="3029195662" sldId="299"/>
            <ac:spMk id="140" creationId="{00000000-0000-0000-0000-000000000000}"/>
          </ac:spMkLst>
        </pc:spChg>
        <pc:picChg chg="del">
          <ac:chgData name="Dinh Nguyen" userId="75ea2f2f01fb72ed" providerId="LiveId" clId="{FC38DF30-3A81-5E45-8DD1-F4284ECE2513}" dt="2023-05-23T02:38:44.366" v="118" actId="478"/>
          <ac:picMkLst>
            <pc:docMk/>
            <pc:sldMk cId="3029195662" sldId="299"/>
            <ac:picMk id="2" creationId="{8B18E224-77BF-5490-8717-A7646EC00AA1}"/>
          </ac:picMkLst>
        </pc:picChg>
        <pc:picChg chg="del">
          <ac:chgData name="Dinh Nguyen" userId="75ea2f2f01fb72ed" providerId="LiveId" clId="{FC38DF30-3A81-5E45-8DD1-F4284ECE2513}" dt="2023-05-23T02:38:44.366" v="118" actId="478"/>
          <ac:picMkLst>
            <pc:docMk/>
            <pc:sldMk cId="3029195662" sldId="299"/>
            <ac:picMk id="3" creationId="{D10776C6-8A9D-5C6A-F53A-C90BD3637552}"/>
          </ac:picMkLst>
        </pc:picChg>
        <pc:picChg chg="add mod">
          <ac:chgData name="Dinh Nguyen" userId="75ea2f2f01fb72ed" providerId="LiveId" clId="{FC38DF30-3A81-5E45-8DD1-F4284ECE2513}" dt="2023-05-23T02:39:07.011" v="142" actId="1076"/>
          <ac:picMkLst>
            <pc:docMk/>
            <pc:sldMk cId="3029195662" sldId="299"/>
            <ac:picMk id="6" creationId="{E3285F96-C48B-9982-1DDA-F1A642757CDF}"/>
          </ac:picMkLst>
        </pc:picChg>
        <pc:picChg chg="add mod">
          <ac:chgData name="Dinh Nguyen" userId="75ea2f2f01fb72ed" providerId="LiveId" clId="{FC38DF30-3A81-5E45-8DD1-F4284ECE2513}" dt="2023-05-23T02:39:01.190" v="140" actId="1076"/>
          <ac:picMkLst>
            <pc:docMk/>
            <pc:sldMk cId="3029195662" sldId="299"/>
            <ac:picMk id="7" creationId="{5EEDF9DD-5915-369C-7381-576064535DF6}"/>
          </ac:picMkLst>
        </pc:picChg>
      </pc:sldChg>
      <pc:sldChg chg="del">
        <pc:chgData name="Dinh Nguyen" userId="75ea2f2f01fb72ed" providerId="LiveId" clId="{FC38DF30-3A81-5E45-8DD1-F4284ECE2513}" dt="2023-05-23T01:30:40.501" v="13" actId="2696"/>
        <pc:sldMkLst>
          <pc:docMk/>
          <pc:sldMk cId="8741178" sldId="300"/>
        </pc:sldMkLst>
      </pc:sldChg>
      <pc:sldChg chg="addSp delSp modSp add mod">
        <pc:chgData name="Dinh Nguyen" userId="75ea2f2f01fb72ed" providerId="LiveId" clId="{FC38DF30-3A81-5E45-8DD1-F4284ECE2513}" dt="2023-05-23T02:55:34.988" v="312" actId="20577"/>
        <pc:sldMkLst>
          <pc:docMk/>
          <pc:sldMk cId="578100838" sldId="300"/>
        </pc:sldMkLst>
        <pc:spChg chg="add mod">
          <ac:chgData name="Dinh Nguyen" userId="75ea2f2f01fb72ed" providerId="LiveId" clId="{FC38DF30-3A81-5E45-8DD1-F4284ECE2513}" dt="2023-05-23T02:55:34.988" v="312" actId="20577"/>
          <ac:spMkLst>
            <pc:docMk/>
            <pc:sldMk cId="578100838" sldId="300"/>
            <ac:spMk id="2" creationId="{308AF877-C1B8-8640-6C27-90DB439EFFEC}"/>
          </ac:spMkLst>
        </pc:spChg>
        <pc:spChg chg="mod">
          <ac:chgData name="Dinh Nguyen" userId="75ea2f2f01fb72ed" providerId="LiveId" clId="{FC38DF30-3A81-5E45-8DD1-F4284ECE2513}" dt="2023-05-23T02:39:49.947" v="167" actId="20577"/>
          <ac:spMkLst>
            <pc:docMk/>
            <pc:sldMk cId="578100838" sldId="300"/>
            <ac:spMk id="139" creationId="{00000000-0000-0000-0000-000000000000}"/>
          </ac:spMkLst>
        </pc:spChg>
        <pc:picChg chg="del">
          <ac:chgData name="Dinh Nguyen" userId="75ea2f2f01fb72ed" providerId="LiveId" clId="{FC38DF30-3A81-5E45-8DD1-F4284ECE2513}" dt="2023-05-23T02:39:40.294" v="144" actId="478"/>
          <ac:picMkLst>
            <pc:docMk/>
            <pc:sldMk cId="578100838" sldId="300"/>
            <ac:picMk id="6" creationId="{E3285F96-C48B-9982-1DDA-F1A642757CDF}"/>
          </ac:picMkLst>
        </pc:picChg>
        <pc:picChg chg="del">
          <ac:chgData name="Dinh Nguyen" userId="75ea2f2f01fb72ed" providerId="LiveId" clId="{FC38DF30-3A81-5E45-8DD1-F4284ECE2513}" dt="2023-05-23T02:39:40.294" v="144" actId="478"/>
          <ac:picMkLst>
            <pc:docMk/>
            <pc:sldMk cId="578100838" sldId="300"/>
            <ac:picMk id="7" creationId="{5EEDF9DD-5915-369C-7381-576064535DF6}"/>
          </ac:picMkLst>
        </pc:picChg>
        <pc:picChg chg="add mod">
          <ac:chgData name="Dinh Nguyen" userId="75ea2f2f01fb72ed" providerId="LiveId" clId="{FC38DF30-3A81-5E45-8DD1-F4284ECE2513}" dt="2023-05-23T02:40:44.987" v="177" actId="1076"/>
          <ac:picMkLst>
            <pc:docMk/>
            <pc:sldMk cId="578100838" sldId="300"/>
            <ac:picMk id="1026" creationId="{2395C5FE-35B0-0876-C4E5-957151F660A1}"/>
          </ac:picMkLst>
        </pc:picChg>
      </pc:sldChg>
      <pc:sldChg chg="modSp add mod">
        <pc:chgData name="Dinh Nguyen" userId="75ea2f2f01fb72ed" providerId="LiveId" clId="{FC38DF30-3A81-5E45-8DD1-F4284ECE2513}" dt="2023-05-23T02:55:31.888" v="311" actId="20577"/>
        <pc:sldMkLst>
          <pc:docMk/>
          <pc:sldMk cId="1743731897" sldId="301"/>
        </pc:sldMkLst>
        <pc:spChg chg="mod">
          <ac:chgData name="Dinh Nguyen" userId="75ea2f2f01fb72ed" providerId="LiveId" clId="{FC38DF30-3A81-5E45-8DD1-F4284ECE2513}" dt="2023-05-23T02:55:31.888" v="311" actId="20577"/>
          <ac:spMkLst>
            <pc:docMk/>
            <pc:sldMk cId="1743731897" sldId="301"/>
            <ac:spMk id="2" creationId="{308AF877-C1B8-8640-6C27-90DB439EFFEC}"/>
          </ac:spMkLst>
        </pc:spChg>
        <pc:picChg chg="mod">
          <ac:chgData name="Dinh Nguyen" userId="75ea2f2f01fb72ed" providerId="LiveId" clId="{FC38DF30-3A81-5E45-8DD1-F4284ECE2513}" dt="2023-05-23T02:41:25.673" v="184" actId="1076"/>
          <ac:picMkLst>
            <pc:docMk/>
            <pc:sldMk cId="1743731897" sldId="301"/>
            <ac:picMk id="1026" creationId="{2395C5FE-35B0-0876-C4E5-957151F660A1}"/>
          </ac:picMkLst>
        </pc:picChg>
      </pc:sldChg>
      <pc:sldChg chg="del">
        <pc:chgData name="Dinh Nguyen" userId="75ea2f2f01fb72ed" providerId="LiveId" clId="{FC38DF30-3A81-5E45-8DD1-F4284ECE2513}" dt="2023-05-23T01:30:40.481" v="2" actId="2696"/>
        <pc:sldMkLst>
          <pc:docMk/>
          <pc:sldMk cId="4020061479" sldId="301"/>
        </pc:sldMkLst>
      </pc:sldChg>
      <pc:sldChg chg="del">
        <pc:chgData name="Dinh Nguyen" userId="75ea2f2f01fb72ed" providerId="LiveId" clId="{FC38DF30-3A81-5E45-8DD1-F4284ECE2513}" dt="2023-05-23T01:30:40.511" v="18" actId="2696"/>
        <pc:sldMkLst>
          <pc:docMk/>
          <pc:sldMk cId="1008424106" sldId="302"/>
        </pc:sldMkLst>
      </pc:sldChg>
      <pc:sldChg chg="modSp add mod">
        <pc:chgData name="Dinh Nguyen" userId="75ea2f2f01fb72ed" providerId="LiveId" clId="{FC38DF30-3A81-5E45-8DD1-F4284ECE2513}" dt="2023-05-23T02:55:46.802" v="329" actId="20577"/>
        <pc:sldMkLst>
          <pc:docMk/>
          <pc:sldMk cId="1761086513" sldId="302"/>
        </pc:sldMkLst>
        <pc:spChg chg="mod">
          <ac:chgData name="Dinh Nguyen" userId="75ea2f2f01fb72ed" providerId="LiveId" clId="{FC38DF30-3A81-5E45-8DD1-F4284ECE2513}" dt="2023-05-23T02:55:46.802" v="329" actId="20577"/>
          <ac:spMkLst>
            <pc:docMk/>
            <pc:sldMk cId="1761086513" sldId="302"/>
            <ac:spMk id="2" creationId="{308AF877-C1B8-8640-6C27-90DB439EFFEC}"/>
          </ac:spMkLst>
        </pc:spChg>
        <pc:picChg chg="mod">
          <ac:chgData name="Dinh Nguyen" userId="75ea2f2f01fb72ed" providerId="LiveId" clId="{FC38DF30-3A81-5E45-8DD1-F4284ECE2513}" dt="2023-05-23T02:42:05.786" v="189" actId="1076"/>
          <ac:picMkLst>
            <pc:docMk/>
            <pc:sldMk cId="1761086513" sldId="302"/>
            <ac:picMk id="1026" creationId="{2395C5FE-35B0-0876-C4E5-957151F660A1}"/>
          </ac:picMkLst>
        </pc:picChg>
      </pc:sldChg>
      <pc:sldChg chg="addSp delSp modSp add mod">
        <pc:chgData name="Dinh Nguyen" userId="75ea2f2f01fb72ed" providerId="LiveId" clId="{FC38DF30-3A81-5E45-8DD1-F4284ECE2513}" dt="2023-05-23T02:47:30.310" v="233" actId="1076"/>
        <pc:sldMkLst>
          <pc:docMk/>
          <pc:sldMk cId="2542299620" sldId="303"/>
        </pc:sldMkLst>
        <pc:spChg chg="add mod">
          <ac:chgData name="Dinh Nguyen" userId="75ea2f2f01fb72ed" providerId="LiveId" clId="{FC38DF30-3A81-5E45-8DD1-F4284ECE2513}" dt="2023-05-23T02:46:15.214" v="225" actId="14100"/>
          <ac:spMkLst>
            <pc:docMk/>
            <pc:sldMk cId="2542299620" sldId="303"/>
            <ac:spMk id="2" creationId="{EEF56938-09FD-D1BD-650F-444CFA2DDE21}"/>
          </ac:spMkLst>
        </pc:spChg>
        <pc:picChg chg="add mod modCrop">
          <ac:chgData name="Dinh Nguyen" userId="75ea2f2f01fb72ed" providerId="LiveId" clId="{FC38DF30-3A81-5E45-8DD1-F4284ECE2513}" dt="2023-05-23T02:47:30.310" v="233" actId="1076"/>
          <ac:picMkLst>
            <pc:docMk/>
            <pc:sldMk cId="2542299620" sldId="303"/>
            <ac:picMk id="3" creationId="{030F2333-2ED0-85D2-75F1-6BD4DDD7D17E}"/>
          </ac:picMkLst>
        </pc:picChg>
        <pc:picChg chg="del">
          <ac:chgData name="Dinh Nguyen" userId="75ea2f2f01fb72ed" providerId="LiveId" clId="{FC38DF30-3A81-5E45-8DD1-F4284ECE2513}" dt="2023-05-23T02:43:22.233" v="191" actId="478"/>
          <ac:picMkLst>
            <pc:docMk/>
            <pc:sldMk cId="2542299620" sldId="303"/>
            <ac:picMk id="6" creationId="{E3285F96-C48B-9982-1DDA-F1A642757CDF}"/>
          </ac:picMkLst>
        </pc:picChg>
        <pc:picChg chg="del">
          <ac:chgData name="Dinh Nguyen" userId="75ea2f2f01fb72ed" providerId="LiveId" clId="{FC38DF30-3A81-5E45-8DD1-F4284ECE2513}" dt="2023-05-23T02:43:22.233" v="191" actId="478"/>
          <ac:picMkLst>
            <pc:docMk/>
            <pc:sldMk cId="2542299620" sldId="303"/>
            <ac:picMk id="7" creationId="{5EEDF9DD-5915-369C-7381-576064535DF6}"/>
          </ac:picMkLst>
        </pc:picChg>
      </pc:sldChg>
      <pc:sldChg chg="del">
        <pc:chgData name="Dinh Nguyen" userId="75ea2f2f01fb72ed" providerId="LiveId" clId="{FC38DF30-3A81-5E45-8DD1-F4284ECE2513}" dt="2023-05-23T01:30:40.491" v="11" actId="2696"/>
        <pc:sldMkLst>
          <pc:docMk/>
          <pc:sldMk cId="3020417051" sldId="303"/>
        </pc:sldMkLst>
      </pc:sldChg>
      <pc:sldChg chg="addSp modSp add mod">
        <pc:chgData name="Dinh Nguyen" userId="75ea2f2f01fb72ed" providerId="LiveId" clId="{FC38DF30-3A81-5E45-8DD1-F4284ECE2513}" dt="2023-05-23T02:51:13.736" v="262" actId="1076"/>
        <pc:sldMkLst>
          <pc:docMk/>
          <pc:sldMk cId="1469570172" sldId="304"/>
        </pc:sldMkLst>
        <pc:spChg chg="mod">
          <ac:chgData name="Dinh Nguyen" userId="75ea2f2f01fb72ed" providerId="LiveId" clId="{FC38DF30-3A81-5E45-8DD1-F4284ECE2513}" dt="2023-05-23T02:50:42.760" v="256" actId="113"/>
          <ac:spMkLst>
            <pc:docMk/>
            <pc:sldMk cId="1469570172" sldId="304"/>
            <ac:spMk id="2" creationId="{EEF56938-09FD-D1BD-650F-444CFA2DDE21}"/>
          </ac:spMkLst>
        </pc:spChg>
        <pc:picChg chg="add mod modCrop">
          <ac:chgData name="Dinh Nguyen" userId="75ea2f2f01fb72ed" providerId="LiveId" clId="{FC38DF30-3A81-5E45-8DD1-F4284ECE2513}" dt="2023-05-23T02:51:13.736" v="262" actId="1076"/>
          <ac:picMkLst>
            <pc:docMk/>
            <pc:sldMk cId="1469570172" sldId="304"/>
            <ac:picMk id="3" creationId="{8BBBF19C-F439-9661-D8CE-DD7D7757C7E2}"/>
          </ac:picMkLst>
        </pc:picChg>
      </pc:sldChg>
      <pc:sldChg chg="del">
        <pc:chgData name="Dinh Nguyen" userId="75ea2f2f01fb72ed" providerId="LiveId" clId="{FC38DF30-3A81-5E45-8DD1-F4284ECE2513}" dt="2023-05-23T01:30:40.489" v="9" actId="2696"/>
        <pc:sldMkLst>
          <pc:docMk/>
          <pc:sldMk cId="3542357908" sldId="304"/>
        </pc:sldMkLst>
      </pc:sldChg>
      <pc:sldChg chg="modSp add mod">
        <pc:chgData name="Dinh Nguyen" userId="75ea2f2f01fb72ed" providerId="LiveId" clId="{FC38DF30-3A81-5E45-8DD1-F4284ECE2513}" dt="2023-05-23T02:52:24.488" v="291" actId="1076"/>
        <pc:sldMkLst>
          <pc:docMk/>
          <pc:sldMk cId="1500528840" sldId="305"/>
        </pc:sldMkLst>
        <pc:spChg chg="mod">
          <ac:chgData name="Dinh Nguyen" userId="75ea2f2f01fb72ed" providerId="LiveId" clId="{FC38DF30-3A81-5E45-8DD1-F4284ECE2513}" dt="2023-05-23T02:52:00.434" v="286" actId="14100"/>
          <ac:spMkLst>
            <pc:docMk/>
            <pc:sldMk cId="1500528840" sldId="305"/>
            <ac:spMk id="2" creationId="{EEF56938-09FD-D1BD-650F-444CFA2DDE21}"/>
          </ac:spMkLst>
        </pc:spChg>
        <pc:picChg chg="mod modCrop">
          <ac:chgData name="Dinh Nguyen" userId="75ea2f2f01fb72ed" providerId="LiveId" clId="{FC38DF30-3A81-5E45-8DD1-F4284ECE2513}" dt="2023-05-23T02:52:24.488" v="291" actId="1076"/>
          <ac:picMkLst>
            <pc:docMk/>
            <pc:sldMk cId="1500528840" sldId="305"/>
            <ac:picMk id="3" creationId="{8BBBF19C-F439-9661-D8CE-DD7D7757C7E2}"/>
          </ac:picMkLst>
        </pc:picChg>
      </pc:sldChg>
      <pc:sldChg chg="del">
        <pc:chgData name="Dinh Nguyen" userId="75ea2f2f01fb72ed" providerId="LiveId" clId="{FC38DF30-3A81-5E45-8DD1-F4284ECE2513}" dt="2023-05-23T01:30:40.493" v="12" actId="2696"/>
        <pc:sldMkLst>
          <pc:docMk/>
          <pc:sldMk cId="4010029944" sldId="305"/>
        </pc:sldMkLst>
      </pc:sldChg>
      <pc:sldChg chg="modSp add mod">
        <pc:chgData name="Dinh Nguyen" userId="75ea2f2f01fb72ed" providerId="LiveId" clId="{FC38DF30-3A81-5E45-8DD1-F4284ECE2513}" dt="2023-05-23T02:55:15.246" v="310" actId="20577"/>
        <pc:sldMkLst>
          <pc:docMk/>
          <pc:sldMk cId="572424810" sldId="306"/>
        </pc:sldMkLst>
        <pc:spChg chg="mod">
          <ac:chgData name="Dinh Nguyen" userId="75ea2f2f01fb72ed" providerId="LiveId" clId="{FC38DF30-3A81-5E45-8DD1-F4284ECE2513}" dt="2023-05-23T02:55:15.246" v="310" actId="20577"/>
          <ac:spMkLst>
            <pc:docMk/>
            <pc:sldMk cId="572424810" sldId="306"/>
            <ac:spMk id="131" creationId="{00000000-0000-0000-0000-000000000000}"/>
          </ac:spMkLst>
        </pc:spChg>
      </pc:sldChg>
      <pc:sldChg chg="del">
        <pc:chgData name="Dinh Nguyen" userId="75ea2f2f01fb72ed" providerId="LiveId" clId="{FC38DF30-3A81-5E45-8DD1-F4284ECE2513}" dt="2023-05-23T01:30:40.482" v="3" actId="2696"/>
        <pc:sldMkLst>
          <pc:docMk/>
          <pc:sldMk cId="4225225540" sldId="306"/>
        </pc:sldMkLst>
      </pc:sldChg>
      <pc:sldChg chg="del">
        <pc:chgData name="Dinh Nguyen" userId="75ea2f2f01fb72ed" providerId="LiveId" clId="{FC38DF30-3A81-5E45-8DD1-F4284ECE2513}" dt="2023-05-23T01:30:40.503" v="14" actId="2696"/>
        <pc:sldMkLst>
          <pc:docMk/>
          <pc:sldMk cId="2088171027" sldId="307"/>
        </pc:sldMkLst>
      </pc:sldChg>
      <pc:sldChg chg="addSp delSp modSp add mod">
        <pc:chgData name="Dinh Nguyen" userId="75ea2f2f01fb72ed" providerId="LiveId" clId="{FC38DF30-3A81-5E45-8DD1-F4284ECE2513}" dt="2023-05-23T03:00:17.606" v="404" actId="1076"/>
        <pc:sldMkLst>
          <pc:docMk/>
          <pc:sldMk cId="3595836897" sldId="307"/>
        </pc:sldMkLst>
        <pc:spChg chg="mod">
          <ac:chgData name="Dinh Nguyen" userId="75ea2f2f01fb72ed" providerId="LiveId" clId="{FC38DF30-3A81-5E45-8DD1-F4284ECE2513}" dt="2023-05-23T02:56:35.712" v="397" actId="14100"/>
          <ac:spMkLst>
            <pc:docMk/>
            <pc:sldMk cId="3595836897" sldId="307"/>
            <ac:spMk id="2" creationId="{308AF877-C1B8-8640-6C27-90DB439EFFEC}"/>
          </ac:spMkLst>
        </pc:spChg>
        <pc:spChg chg="mod">
          <ac:chgData name="Dinh Nguyen" userId="75ea2f2f01fb72ed" providerId="LiveId" clId="{FC38DF30-3A81-5E45-8DD1-F4284ECE2513}" dt="2023-05-23T02:56:08.696" v="345" actId="20577"/>
          <ac:spMkLst>
            <pc:docMk/>
            <pc:sldMk cId="3595836897" sldId="307"/>
            <ac:spMk id="139" creationId="{00000000-0000-0000-0000-000000000000}"/>
          </ac:spMkLst>
        </pc:spChg>
        <pc:picChg chg="add mod">
          <ac:chgData name="Dinh Nguyen" userId="75ea2f2f01fb72ed" providerId="LiveId" clId="{FC38DF30-3A81-5E45-8DD1-F4284ECE2513}" dt="2023-05-23T03:00:17.606" v="404" actId="1076"/>
          <ac:picMkLst>
            <pc:docMk/>
            <pc:sldMk cId="3595836897" sldId="307"/>
            <ac:picMk id="4" creationId="{AB1DA855-69F7-BC4C-E796-8FD97AC2A050}"/>
          </ac:picMkLst>
        </pc:picChg>
        <pc:picChg chg="del">
          <ac:chgData name="Dinh Nguyen" userId="75ea2f2f01fb72ed" providerId="LiveId" clId="{FC38DF30-3A81-5E45-8DD1-F4284ECE2513}" dt="2023-05-23T02:56:03.989" v="331" actId="478"/>
          <ac:picMkLst>
            <pc:docMk/>
            <pc:sldMk cId="3595836897" sldId="307"/>
            <ac:picMk id="1026" creationId="{2395C5FE-35B0-0876-C4E5-957151F660A1}"/>
          </ac:picMkLst>
        </pc:picChg>
      </pc:sldChg>
      <pc:sldChg chg="del">
        <pc:chgData name="Dinh Nguyen" userId="75ea2f2f01fb72ed" providerId="LiveId" clId="{FC38DF30-3A81-5E45-8DD1-F4284ECE2513}" dt="2023-05-23T01:30:40.488" v="8" actId="2696"/>
        <pc:sldMkLst>
          <pc:docMk/>
          <pc:sldMk cId="679257073" sldId="308"/>
        </pc:sldMkLst>
      </pc:sldChg>
      <pc:sldChg chg="addSp delSp modSp add mod">
        <pc:chgData name="Dinh Nguyen" userId="75ea2f2f01fb72ed" providerId="LiveId" clId="{FC38DF30-3A81-5E45-8DD1-F4284ECE2513}" dt="2023-05-23T03:02:32.757" v="448" actId="20577"/>
        <pc:sldMkLst>
          <pc:docMk/>
          <pc:sldMk cId="2486534558" sldId="308"/>
        </pc:sldMkLst>
        <pc:spChg chg="mod">
          <ac:chgData name="Dinh Nguyen" userId="75ea2f2f01fb72ed" providerId="LiveId" clId="{FC38DF30-3A81-5E45-8DD1-F4284ECE2513}" dt="2023-05-23T03:02:32.757" v="448" actId="20577"/>
          <ac:spMkLst>
            <pc:docMk/>
            <pc:sldMk cId="2486534558" sldId="308"/>
            <ac:spMk id="2" creationId="{308AF877-C1B8-8640-6C27-90DB439EFFEC}"/>
          </ac:spMkLst>
        </pc:spChg>
        <pc:picChg chg="del">
          <ac:chgData name="Dinh Nguyen" userId="75ea2f2f01fb72ed" providerId="LiveId" clId="{FC38DF30-3A81-5E45-8DD1-F4284ECE2513}" dt="2023-05-23T03:01:49.250" v="406" actId="478"/>
          <ac:picMkLst>
            <pc:docMk/>
            <pc:sldMk cId="2486534558" sldId="308"/>
            <ac:picMk id="4" creationId="{AB1DA855-69F7-BC4C-E796-8FD97AC2A050}"/>
          </ac:picMkLst>
        </pc:picChg>
        <pc:picChg chg="add mod">
          <ac:chgData name="Dinh Nguyen" userId="75ea2f2f01fb72ed" providerId="LiveId" clId="{FC38DF30-3A81-5E45-8DD1-F4284ECE2513}" dt="2023-05-23T03:02:02.558" v="414" actId="208"/>
          <ac:picMkLst>
            <pc:docMk/>
            <pc:sldMk cId="2486534558" sldId="308"/>
            <ac:picMk id="5" creationId="{CE902F51-5544-E880-0CEE-7EE7ACBDA0CB}"/>
          </ac:picMkLst>
        </pc:picChg>
      </pc:sldChg>
      <pc:sldChg chg="addSp delSp modSp add mod">
        <pc:chgData name="Dinh Nguyen" userId="75ea2f2f01fb72ed" providerId="LiveId" clId="{FC38DF30-3A81-5E45-8DD1-F4284ECE2513}" dt="2023-05-23T03:24:26.714" v="921" actId="255"/>
        <pc:sldMkLst>
          <pc:docMk/>
          <pc:sldMk cId="1046725178" sldId="309"/>
        </pc:sldMkLst>
        <pc:spChg chg="mod">
          <ac:chgData name="Dinh Nguyen" userId="75ea2f2f01fb72ed" providerId="LiveId" clId="{FC38DF30-3A81-5E45-8DD1-F4284ECE2513}" dt="2023-05-23T03:24:26.714" v="921" actId="255"/>
          <ac:spMkLst>
            <pc:docMk/>
            <pc:sldMk cId="1046725178" sldId="309"/>
            <ac:spMk id="2" creationId="{308AF877-C1B8-8640-6C27-90DB439EFFEC}"/>
          </ac:spMkLst>
        </pc:spChg>
        <pc:picChg chg="add mod">
          <ac:chgData name="Dinh Nguyen" userId="75ea2f2f01fb72ed" providerId="LiveId" clId="{FC38DF30-3A81-5E45-8DD1-F4284ECE2513}" dt="2023-05-23T03:10:13.244" v="538" actId="208"/>
          <ac:picMkLst>
            <pc:docMk/>
            <pc:sldMk cId="1046725178" sldId="309"/>
            <ac:picMk id="4" creationId="{4C234425-05B3-2F07-777B-F260E6A8E744}"/>
          </ac:picMkLst>
        </pc:picChg>
        <pc:picChg chg="del">
          <ac:chgData name="Dinh Nguyen" userId="75ea2f2f01fb72ed" providerId="LiveId" clId="{FC38DF30-3A81-5E45-8DD1-F4284ECE2513}" dt="2023-05-23T03:09:42.259" v="524" actId="478"/>
          <ac:picMkLst>
            <pc:docMk/>
            <pc:sldMk cId="1046725178" sldId="309"/>
            <ac:picMk id="5" creationId="{CE902F51-5544-E880-0CEE-7EE7ACBDA0CB}"/>
          </ac:picMkLst>
        </pc:picChg>
        <pc:picChg chg="add mod">
          <ac:chgData name="Dinh Nguyen" userId="75ea2f2f01fb72ed" providerId="LiveId" clId="{FC38DF30-3A81-5E45-8DD1-F4284ECE2513}" dt="2023-05-23T03:10:08.163" v="536" actId="208"/>
          <ac:picMkLst>
            <pc:docMk/>
            <pc:sldMk cId="1046725178" sldId="309"/>
            <ac:picMk id="7" creationId="{076EDCA7-FDF7-E038-478D-9C10952CAF52}"/>
          </ac:picMkLst>
        </pc:picChg>
      </pc:sldChg>
      <pc:sldChg chg="del">
        <pc:chgData name="Dinh Nguyen" userId="75ea2f2f01fb72ed" providerId="LiveId" clId="{FC38DF30-3A81-5E45-8DD1-F4284ECE2513}" dt="2023-05-23T01:30:40.479" v="1" actId="2696"/>
        <pc:sldMkLst>
          <pc:docMk/>
          <pc:sldMk cId="1641735168" sldId="309"/>
        </pc:sldMkLst>
      </pc:sldChg>
      <pc:sldChg chg="del">
        <pc:chgData name="Dinh Nguyen" userId="75ea2f2f01fb72ed" providerId="LiveId" clId="{FC38DF30-3A81-5E45-8DD1-F4284ECE2513}" dt="2023-05-23T01:30:40.487" v="7" actId="2696"/>
        <pc:sldMkLst>
          <pc:docMk/>
          <pc:sldMk cId="2941979333" sldId="310"/>
        </pc:sldMkLst>
      </pc:sldChg>
      <pc:sldChg chg="addSp delSp modSp add mod">
        <pc:chgData name="Dinh Nguyen" userId="75ea2f2f01fb72ed" providerId="LiveId" clId="{FC38DF30-3A81-5E45-8DD1-F4284ECE2513}" dt="2023-05-23T03:24:34.109" v="932" actId="113"/>
        <pc:sldMkLst>
          <pc:docMk/>
          <pc:sldMk cId="3786793987" sldId="310"/>
        </pc:sldMkLst>
        <pc:spChg chg="mod">
          <ac:chgData name="Dinh Nguyen" userId="75ea2f2f01fb72ed" providerId="LiveId" clId="{FC38DF30-3A81-5E45-8DD1-F4284ECE2513}" dt="2023-05-23T03:24:34.109" v="932" actId="113"/>
          <ac:spMkLst>
            <pc:docMk/>
            <pc:sldMk cId="3786793987" sldId="310"/>
            <ac:spMk id="2" creationId="{308AF877-C1B8-8640-6C27-90DB439EFFEC}"/>
          </ac:spMkLst>
        </pc:spChg>
        <pc:picChg chg="del">
          <ac:chgData name="Dinh Nguyen" userId="75ea2f2f01fb72ed" providerId="LiveId" clId="{FC38DF30-3A81-5E45-8DD1-F4284ECE2513}" dt="2023-05-23T03:14:57.846" v="614" actId="478"/>
          <ac:picMkLst>
            <pc:docMk/>
            <pc:sldMk cId="3786793987" sldId="310"/>
            <ac:picMk id="4" creationId="{4C234425-05B3-2F07-777B-F260E6A8E744}"/>
          </ac:picMkLst>
        </pc:picChg>
        <pc:picChg chg="add mod">
          <ac:chgData name="Dinh Nguyen" userId="75ea2f2f01fb72ed" providerId="LiveId" clId="{FC38DF30-3A81-5E45-8DD1-F4284ECE2513}" dt="2023-05-23T03:16:39.488" v="695" actId="1076"/>
          <ac:picMkLst>
            <pc:docMk/>
            <pc:sldMk cId="3786793987" sldId="310"/>
            <ac:picMk id="5" creationId="{CB7B60B3-8880-DB41-7CC3-98212B134DB1}"/>
          </ac:picMkLst>
        </pc:picChg>
        <pc:picChg chg="del">
          <ac:chgData name="Dinh Nguyen" userId="75ea2f2f01fb72ed" providerId="LiveId" clId="{FC38DF30-3A81-5E45-8DD1-F4284ECE2513}" dt="2023-05-23T03:15:29.433" v="667" actId="478"/>
          <ac:picMkLst>
            <pc:docMk/>
            <pc:sldMk cId="3786793987" sldId="310"/>
            <ac:picMk id="7" creationId="{076EDCA7-FDF7-E038-478D-9C10952CAF52}"/>
          </ac:picMkLst>
        </pc:picChg>
      </pc:sldChg>
      <pc:sldChg chg="addSp delSp modSp add mod ord">
        <pc:chgData name="Dinh Nguyen" userId="75ea2f2f01fb72ed" providerId="LiveId" clId="{FC38DF30-3A81-5E45-8DD1-F4284ECE2513}" dt="2023-05-23T03:24:46.785" v="955" actId="113"/>
        <pc:sldMkLst>
          <pc:docMk/>
          <pc:sldMk cId="2126794333" sldId="311"/>
        </pc:sldMkLst>
        <pc:spChg chg="mod">
          <ac:chgData name="Dinh Nguyen" userId="75ea2f2f01fb72ed" providerId="LiveId" clId="{FC38DF30-3A81-5E45-8DD1-F4284ECE2513}" dt="2023-05-23T03:24:46.785" v="955" actId="113"/>
          <ac:spMkLst>
            <pc:docMk/>
            <pc:sldMk cId="2126794333" sldId="311"/>
            <ac:spMk id="2" creationId="{308AF877-C1B8-8640-6C27-90DB439EFFEC}"/>
          </ac:spMkLst>
        </pc:spChg>
        <pc:picChg chg="add del mod">
          <ac:chgData name="Dinh Nguyen" userId="75ea2f2f01fb72ed" providerId="LiveId" clId="{FC38DF30-3A81-5E45-8DD1-F4284ECE2513}" dt="2023-05-23T03:19:11.627" v="799" actId="478"/>
          <ac:picMkLst>
            <pc:docMk/>
            <pc:sldMk cId="2126794333" sldId="311"/>
            <ac:picMk id="4" creationId="{62F29AB6-A6E3-DB49-1D4F-F30546A8196A}"/>
          </ac:picMkLst>
        </pc:picChg>
        <pc:picChg chg="del">
          <ac:chgData name="Dinh Nguyen" userId="75ea2f2f01fb72ed" providerId="LiveId" clId="{FC38DF30-3A81-5E45-8DD1-F4284ECE2513}" dt="2023-05-23T03:16:48.877" v="697" actId="478"/>
          <ac:picMkLst>
            <pc:docMk/>
            <pc:sldMk cId="2126794333" sldId="311"/>
            <ac:picMk id="5" creationId="{CB7B60B3-8880-DB41-7CC3-98212B134DB1}"/>
          </ac:picMkLst>
        </pc:picChg>
      </pc:sldChg>
      <pc:sldChg chg="del">
        <pc:chgData name="Dinh Nguyen" userId="75ea2f2f01fb72ed" providerId="LiveId" clId="{FC38DF30-3A81-5E45-8DD1-F4284ECE2513}" dt="2023-05-23T01:30:40.490" v="10" actId="2696"/>
        <pc:sldMkLst>
          <pc:docMk/>
          <pc:sldMk cId="3856852097" sldId="311"/>
        </pc:sldMkLst>
      </pc:sldChg>
      <pc:sldChg chg="addSp delSp modSp add mod">
        <pc:chgData name="Dinh Nguyen" userId="75ea2f2f01fb72ed" providerId="LiveId" clId="{FC38DF30-3A81-5E45-8DD1-F4284ECE2513}" dt="2023-05-23T03:24:59.749" v="966" actId="113"/>
        <pc:sldMkLst>
          <pc:docMk/>
          <pc:sldMk cId="1430748316" sldId="312"/>
        </pc:sldMkLst>
        <pc:spChg chg="mod">
          <ac:chgData name="Dinh Nguyen" userId="75ea2f2f01fb72ed" providerId="LiveId" clId="{FC38DF30-3A81-5E45-8DD1-F4284ECE2513}" dt="2023-05-23T03:24:59.749" v="966" actId="113"/>
          <ac:spMkLst>
            <pc:docMk/>
            <pc:sldMk cId="1430748316" sldId="312"/>
            <ac:spMk id="2" creationId="{308AF877-C1B8-8640-6C27-90DB439EFFEC}"/>
          </ac:spMkLst>
        </pc:spChg>
        <pc:picChg chg="add del">
          <ac:chgData name="Dinh Nguyen" userId="75ea2f2f01fb72ed" providerId="LiveId" clId="{FC38DF30-3A81-5E45-8DD1-F4284ECE2513}" dt="2023-05-23T03:23:53.966" v="893" actId="478"/>
          <ac:picMkLst>
            <pc:docMk/>
            <pc:sldMk cId="1430748316" sldId="312"/>
            <ac:picMk id="4" creationId="{62F29AB6-A6E3-DB49-1D4F-F30546A8196A}"/>
          </ac:picMkLst>
        </pc:picChg>
        <pc:picChg chg="add del mod">
          <ac:chgData name="Dinh Nguyen" userId="75ea2f2f01fb72ed" providerId="LiveId" clId="{FC38DF30-3A81-5E45-8DD1-F4284ECE2513}" dt="2023-05-23T03:23:53.610" v="892"/>
          <ac:picMkLst>
            <pc:docMk/>
            <pc:sldMk cId="1430748316" sldId="312"/>
            <ac:picMk id="5" creationId="{E381081F-A3C3-B62F-7C28-9448E86457A6}"/>
          </ac:picMkLst>
        </pc:picChg>
      </pc:sldChg>
      <pc:sldChg chg="del">
        <pc:chgData name="Dinh Nguyen" userId="75ea2f2f01fb72ed" providerId="LiveId" clId="{FC38DF30-3A81-5E45-8DD1-F4284ECE2513}" dt="2023-05-23T01:30:40.483" v="4" actId="2696"/>
        <pc:sldMkLst>
          <pc:docMk/>
          <pc:sldMk cId="3535451195" sldId="312"/>
        </pc:sldMkLst>
      </pc:sldChg>
      <pc:sldChg chg="del">
        <pc:chgData name="Dinh Nguyen" userId="75ea2f2f01fb72ed" providerId="LiveId" clId="{FC38DF30-3A81-5E45-8DD1-F4284ECE2513}" dt="2023-05-23T01:30:40.504" v="15" actId="2696"/>
        <pc:sldMkLst>
          <pc:docMk/>
          <pc:sldMk cId="517724221" sldId="313"/>
        </pc:sldMkLst>
      </pc:sldChg>
      <pc:sldChg chg="add">
        <pc:chgData name="Dinh Nguyen" userId="75ea2f2f01fb72ed" providerId="LiveId" clId="{FC38DF30-3A81-5E45-8DD1-F4284ECE2513}" dt="2023-05-23T03:24:11.471" v="909"/>
        <pc:sldMkLst>
          <pc:docMk/>
          <pc:sldMk cId="1850123538" sldId="313"/>
        </pc:sldMkLst>
      </pc:sldChg>
      <pc:sldChg chg="delSp modSp add mod">
        <pc:chgData name="Dinh Nguyen" userId="75ea2f2f01fb72ed" providerId="LiveId" clId="{FC38DF30-3A81-5E45-8DD1-F4284ECE2513}" dt="2023-05-23T03:27:20.705" v="981" actId="113"/>
        <pc:sldMkLst>
          <pc:docMk/>
          <pc:sldMk cId="2663885659" sldId="314"/>
        </pc:sldMkLst>
        <pc:spChg chg="mod">
          <ac:chgData name="Dinh Nguyen" userId="75ea2f2f01fb72ed" providerId="LiveId" clId="{FC38DF30-3A81-5E45-8DD1-F4284ECE2513}" dt="2023-05-23T03:27:20.705" v="981" actId="113"/>
          <ac:spMkLst>
            <pc:docMk/>
            <pc:sldMk cId="2663885659" sldId="314"/>
            <ac:spMk id="2" creationId="{308AF877-C1B8-8640-6C27-90DB439EFFEC}"/>
          </ac:spMkLst>
        </pc:spChg>
        <pc:spChg chg="mod">
          <ac:chgData name="Dinh Nguyen" userId="75ea2f2f01fb72ed" providerId="LiveId" clId="{FC38DF30-3A81-5E45-8DD1-F4284ECE2513}" dt="2023-05-23T03:26:45.966" v="969"/>
          <ac:spMkLst>
            <pc:docMk/>
            <pc:sldMk cId="2663885659" sldId="314"/>
            <ac:spMk id="139" creationId="{00000000-0000-0000-0000-000000000000}"/>
          </ac:spMkLst>
        </pc:spChg>
        <pc:picChg chg="del">
          <ac:chgData name="Dinh Nguyen" userId="75ea2f2f01fb72ed" providerId="LiveId" clId="{FC38DF30-3A81-5E45-8DD1-F4284ECE2513}" dt="2023-05-23T03:26:38.075" v="968" actId="478"/>
          <ac:picMkLst>
            <pc:docMk/>
            <pc:sldMk cId="2663885659" sldId="314"/>
            <ac:picMk id="5" creationId="{E381081F-A3C3-B62F-7C28-9448E86457A6}"/>
          </ac:picMkLst>
        </pc:picChg>
      </pc:sldChg>
      <pc:sldChg chg="del">
        <pc:chgData name="Dinh Nguyen" userId="75ea2f2f01fb72ed" providerId="LiveId" clId="{FC38DF30-3A81-5E45-8DD1-F4284ECE2513}" dt="2023-05-23T01:30:40.486" v="6" actId="2696"/>
        <pc:sldMkLst>
          <pc:docMk/>
          <pc:sldMk cId="4282921293" sldId="314"/>
        </pc:sldMkLst>
      </pc:sldChg>
      <pc:sldChg chg="addSp delSp modSp add mod">
        <pc:chgData name="Dinh Nguyen" userId="75ea2f2f01fb72ed" providerId="LiveId" clId="{FC38DF30-3A81-5E45-8DD1-F4284ECE2513}" dt="2023-05-23T06:57:04.892" v="1007" actId="1076"/>
        <pc:sldMkLst>
          <pc:docMk/>
          <pc:sldMk cId="724563406" sldId="315"/>
        </pc:sldMkLst>
        <pc:spChg chg="del">
          <ac:chgData name="Dinh Nguyen" userId="75ea2f2f01fb72ed" providerId="LiveId" clId="{FC38DF30-3A81-5E45-8DD1-F4284ECE2513}" dt="2023-05-23T03:38:07.056" v="983" actId="478"/>
          <ac:spMkLst>
            <pc:docMk/>
            <pc:sldMk cId="724563406" sldId="315"/>
            <ac:spMk id="2" creationId="{308AF877-C1B8-8640-6C27-90DB439EFFEC}"/>
          </ac:spMkLst>
        </pc:spChg>
        <pc:spChg chg="add del mod">
          <ac:chgData name="Dinh Nguyen" userId="75ea2f2f01fb72ed" providerId="LiveId" clId="{FC38DF30-3A81-5E45-8DD1-F4284ECE2513}" dt="2023-05-23T03:38:09.255" v="984" actId="478"/>
          <ac:spMkLst>
            <pc:docMk/>
            <pc:sldMk cId="724563406" sldId="315"/>
            <ac:spMk id="4" creationId="{C7EF1B11-B71A-CCA2-6B0D-F384B30FD56A}"/>
          </ac:spMkLst>
        </pc:spChg>
        <pc:picChg chg="add mod modCrop">
          <ac:chgData name="Dinh Nguyen" userId="75ea2f2f01fb72ed" providerId="LiveId" clId="{FC38DF30-3A81-5E45-8DD1-F4284ECE2513}" dt="2023-05-23T06:57:01.908" v="1006" actId="1076"/>
          <ac:picMkLst>
            <pc:docMk/>
            <pc:sldMk cId="724563406" sldId="315"/>
            <ac:picMk id="3" creationId="{074754E2-0482-E008-1FEC-AC18759DCCCD}"/>
          </ac:picMkLst>
        </pc:picChg>
        <pc:picChg chg="add mod">
          <ac:chgData name="Dinh Nguyen" userId="75ea2f2f01fb72ed" providerId="LiveId" clId="{FC38DF30-3A81-5E45-8DD1-F4284ECE2513}" dt="2023-05-23T06:57:04.892" v="1007" actId="1076"/>
          <ac:picMkLst>
            <pc:docMk/>
            <pc:sldMk cId="724563406" sldId="315"/>
            <ac:picMk id="6" creationId="{2A9A019B-F922-A109-C362-26B72F7F7D57}"/>
          </ac:picMkLst>
        </pc:picChg>
      </pc:sldChg>
      <pc:sldChg chg="del">
        <pc:chgData name="Dinh Nguyen" userId="75ea2f2f01fb72ed" providerId="LiveId" clId="{FC38DF30-3A81-5E45-8DD1-F4284ECE2513}" dt="2023-05-23T01:30:40.505" v="16" actId="2696"/>
        <pc:sldMkLst>
          <pc:docMk/>
          <pc:sldMk cId="3618492123" sldId="315"/>
        </pc:sldMkLst>
      </pc:sldChg>
      <pc:sldChg chg="modSp add mod">
        <pc:chgData name="Dinh Nguyen" userId="75ea2f2f01fb72ed" providerId="LiveId" clId="{FC38DF30-3A81-5E45-8DD1-F4284ECE2513}" dt="2023-05-23T07:56:25.562" v="1099" actId="20577"/>
        <pc:sldMkLst>
          <pc:docMk/>
          <pc:sldMk cId="144449172" sldId="316"/>
        </pc:sldMkLst>
        <pc:spChg chg="mod">
          <ac:chgData name="Dinh Nguyen" userId="75ea2f2f01fb72ed" providerId="LiveId" clId="{FC38DF30-3A81-5E45-8DD1-F4284ECE2513}" dt="2023-05-23T07:56:25.562" v="1099" actId="20577"/>
          <ac:spMkLst>
            <pc:docMk/>
            <pc:sldMk cId="144449172" sldId="316"/>
            <ac:spMk id="131" creationId="{00000000-0000-0000-0000-000000000000}"/>
          </ac:spMkLst>
        </pc:spChg>
      </pc:sldChg>
      <pc:sldChg chg="del">
        <pc:chgData name="Dinh Nguyen" userId="75ea2f2f01fb72ed" providerId="LiveId" clId="{FC38DF30-3A81-5E45-8DD1-F4284ECE2513}" dt="2023-05-23T01:30:40.485" v="5" actId="2696"/>
        <pc:sldMkLst>
          <pc:docMk/>
          <pc:sldMk cId="2899676809" sldId="316"/>
        </pc:sldMkLst>
      </pc:sldChg>
      <pc:sldChg chg="addSp modSp add mod">
        <pc:chgData name="Dinh Nguyen" userId="75ea2f2f01fb72ed" providerId="LiveId" clId="{FC38DF30-3A81-5E45-8DD1-F4284ECE2513}" dt="2023-05-23T08:15:31.422" v="1173" actId="1076"/>
        <pc:sldMkLst>
          <pc:docMk/>
          <pc:sldMk cId="3623508591" sldId="317"/>
        </pc:sldMkLst>
        <pc:spChg chg="mod">
          <ac:chgData name="Dinh Nguyen" userId="75ea2f2f01fb72ed" providerId="LiveId" clId="{FC38DF30-3A81-5E45-8DD1-F4284ECE2513}" dt="2023-05-23T08:15:16.248" v="1167" actId="20577"/>
          <ac:spMkLst>
            <pc:docMk/>
            <pc:sldMk cId="3623508591" sldId="317"/>
            <ac:spMk id="2" creationId="{308AF877-C1B8-8640-6C27-90DB439EFFEC}"/>
          </ac:spMkLst>
        </pc:spChg>
        <pc:spChg chg="mod">
          <ac:chgData name="Dinh Nguyen" userId="75ea2f2f01fb72ed" providerId="LiveId" clId="{FC38DF30-3A81-5E45-8DD1-F4284ECE2513}" dt="2023-05-23T07:56:42.184" v="1139" actId="20577"/>
          <ac:spMkLst>
            <pc:docMk/>
            <pc:sldMk cId="3623508591" sldId="317"/>
            <ac:spMk id="139" creationId="{00000000-0000-0000-0000-000000000000}"/>
          </ac:spMkLst>
        </pc:spChg>
        <pc:picChg chg="add mod">
          <ac:chgData name="Dinh Nguyen" userId="75ea2f2f01fb72ed" providerId="LiveId" clId="{FC38DF30-3A81-5E45-8DD1-F4284ECE2513}" dt="2023-05-23T08:15:31.422" v="1173" actId="1076"/>
          <ac:picMkLst>
            <pc:docMk/>
            <pc:sldMk cId="3623508591" sldId="317"/>
            <ac:picMk id="1026" creationId="{ABCB7E9A-3777-041C-B2F8-0600CD205B0D}"/>
          </ac:picMkLst>
        </pc:picChg>
      </pc:sldChg>
      <pc:sldChg chg="del">
        <pc:chgData name="Dinh Nguyen" userId="75ea2f2f01fb72ed" providerId="LiveId" clId="{FC38DF30-3A81-5E45-8DD1-F4284ECE2513}" dt="2023-05-23T01:30:40.506" v="17" actId="2696"/>
        <pc:sldMkLst>
          <pc:docMk/>
          <pc:sldMk cId="3677113286" sldId="317"/>
        </pc:sldMkLst>
      </pc:sldChg>
      <pc:sldChg chg="addSp delSp modSp add mod">
        <pc:chgData name="Dinh Nguyen" userId="75ea2f2f01fb72ed" providerId="LiveId" clId="{FC38DF30-3A81-5E45-8DD1-F4284ECE2513}" dt="2023-05-23T09:34:25.877" v="1266" actId="208"/>
        <pc:sldMkLst>
          <pc:docMk/>
          <pc:sldMk cId="2053898198" sldId="318"/>
        </pc:sldMkLst>
        <pc:spChg chg="mod">
          <ac:chgData name="Dinh Nguyen" userId="75ea2f2f01fb72ed" providerId="LiveId" clId="{FC38DF30-3A81-5E45-8DD1-F4284ECE2513}" dt="2023-05-23T09:33:48.111" v="1259" actId="20577"/>
          <ac:spMkLst>
            <pc:docMk/>
            <pc:sldMk cId="2053898198" sldId="318"/>
            <ac:spMk id="2" creationId="{308AF877-C1B8-8640-6C27-90DB439EFFEC}"/>
          </ac:spMkLst>
        </pc:spChg>
        <pc:picChg chg="add mod">
          <ac:chgData name="Dinh Nguyen" userId="75ea2f2f01fb72ed" providerId="LiveId" clId="{FC38DF30-3A81-5E45-8DD1-F4284ECE2513}" dt="2023-05-23T09:34:25.877" v="1266" actId="208"/>
          <ac:picMkLst>
            <pc:docMk/>
            <pc:sldMk cId="2053898198" sldId="318"/>
            <ac:picMk id="4" creationId="{AC3AEB54-9C8A-3B48-2875-393252A6DAED}"/>
          </ac:picMkLst>
        </pc:picChg>
        <pc:picChg chg="del">
          <ac:chgData name="Dinh Nguyen" userId="75ea2f2f01fb72ed" providerId="LiveId" clId="{FC38DF30-3A81-5E45-8DD1-F4284ECE2513}" dt="2023-05-23T09:25:10.556" v="1175" actId="478"/>
          <ac:picMkLst>
            <pc:docMk/>
            <pc:sldMk cId="2053898198" sldId="318"/>
            <ac:picMk id="1026" creationId="{ABCB7E9A-3777-041C-B2F8-0600CD205B0D}"/>
          </ac:picMkLst>
        </pc:picChg>
      </pc:sldChg>
      <pc:sldChg chg="addSp delSp modSp add mod">
        <pc:chgData name="Dinh Nguyen" userId="75ea2f2f01fb72ed" providerId="LiveId" clId="{FC38DF30-3A81-5E45-8DD1-F4284ECE2513}" dt="2023-05-23T09:41:07.404" v="1312" actId="1076"/>
        <pc:sldMkLst>
          <pc:docMk/>
          <pc:sldMk cId="3588696683" sldId="319"/>
        </pc:sldMkLst>
        <pc:spChg chg="mod">
          <ac:chgData name="Dinh Nguyen" userId="75ea2f2f01fb72ed" providerId="LiveId" clId="{FC38DF30-3A81-5E45-8DD1-F4284ECE2513}" dt="2023-05-23T09:40:59.771" v="1308" actId="14100"/>
          <ac:spMkLst>
            <pc:docMk/>
            <pc:sldMk cId="3588696683" sldId="319"/>
            <ac:spMk id="2" creationId="{308AF877-C1B8-8640-6C27-90DB439EFFEC}"/>
          </ac:spMkLst>
        </pc:spChg>
        <pc:picChg chg="add mod">
          <ac:chgData name="Dinh Nguyen" userId="75ea2f2f01fb72ed" providerId="LiveId" clId="{FC38DF30-3A81-5E45-8DD1-F4284ECE2513}" dt="2023-05-23T09:41:07.404" v="1312" actId="1076"/>
          <ac:picMkLst>
            <pc:docMk/>
            <pc:sldMk cId="3588696683" sldId="319"/>
            <ac:picMk id="3" creationId="{BB04FBD1-9838-E708-993D-E470192083A5}"/>
          </ac:picMkLst>
        </pc:picChg>
        <pc:picChg chg="del">
          <ac:chgData name="Dinh Nguyen" userId="75ea2f2f01fb72ed" providerId="LiveId" clId="{FC38DF30-3A81-5E45-8DD1-F4284ECE2513}" dt="2023-05-23T09:40:47.765" v="1268" actId="478"/>
          <ac:picMkLst>
            <pc:docMk/>
            <pc:sldMk cId="3588696683" sldId="319"/>
            <ac:picMk id="4" creationId="{AC3AEB54-9C8A-3B48-2875-393252A6DAED}"/>
          </ac:picMkLst>
        </pc:picChg>
      </pc:sldChg>
      <pc:sldChg chg="addSp delSp modSp add mod">
        <pc:chgData name="Dinh Nguyen" userId="75ea2f2f01fb72ed" providerId="LiveId" clId="{FC38DF30-3A81-5E45-8DD1-F4284ECE2513}" dt="2023-05-23T09:41:53.842" v="1330"/>
        <pc:sldMkLst>
          <pc:docMk/>
          <pc:sldMk cId="2400428106" sldId="320"/>
        </pc:sldMkLst>
        <pc:spChg chg="mod">
          <ac:chgData name="Dinh Nguyen" userId="75ea2f2f01fb72ed" providerId="LiveId" clId="{FC38DF30-3A81-5E45-8DD1-F4284ECE2513}" dt="2023-05-23T09:41:36.075" v="1323" actId="20577"/>
          <ac:spMkLst>
            <pc:docMk/>
            <pc:sldMk cId="2400428106" sldId="320"/>
            <ac:spMk id="2" creationId="{308AF877-C1B8-8640-6C27-90DB439EFFEC}"/>
          </ac:spMkLst>
        </pc:spChg>
        <pc:spChg chg="add del mod">
          <ac:chgData name="Dinh Nguyen" userId="75ea2f2f01fb72ed" providerId="LiveId" clId="{FC38DF30-3A81-5E45-8DD1-F4284ECE2513}" dt="2023-05-23T09:41:53.842" v="1330"/>
          <ac:spMkLst>
            <pc:docMk/>
            <pc:sldMk cId="2400428106" sldId="320"/>
            <ac:spMk id="4" creationId="{4A684D77-F4FE-168A-49F7-344B944425F2}"/>
          </ac:spMkLst>
        </pc:spChg>
        <pc:spChg chg="add mod">
          <ac:chgData name="Dinh Nguyen" userId="75ea2f2f01fb72ed" providerId="LiveId" clId="{FC38DF30-3A81-5E45-8DD1-F4284ECE2513}" dt="2023-05-23T09:41:24.855" v="1316" actId="1076"/>
          <ac:spMkLst>
            <pc:docMk/>
            <pc:sldMk cId="2400428106" sldId="320"/>
            <ac:spMk id="5" creationId="{150E12F0-3F7B-795A-2D14-150085316D21}"/>
          </ac:spMkLst>
        </pc:spChg>
        <pc:picChg chg="del">
          <ac:chgData name="Dinh Nguyen" userId="75ea2f2f01fb72ed" providerId="LiveId" clId="{FC38DF30-3A81-5E45-8DD1-F4284ECE2513}" dt="2023-05-23T09:41:22.262" v="1314" actId="478"/>
          <ac:picMkLst>
            <pc:docMk/>
            <pc:sldMk cId="2400428106" sldId="320"/>
            <ac:picMk id="3" creationId="{BB04FBD1-9838-E708-993D-E470192083A5}"/>
          </ac:picMkLst>
        </pc:picChg>
        <pc:picChg chg="add mod">
          <ac:chgData name="Dinh Nguyen" userId="75ea2f2f01fb72ed" providerId="LiveId" clId="{FC38DF30-3A81-5E45-8DD1-F4284ECE2513}" dt="2023-05-23T09:41:52.586" v="1328" actId="208"/>
          <ac:picMkLst>
            <pc:docMk/>
            <pc:sldMk cId="2400428106" sldId="320"/>
            <ac:picMk id="3073" creationId="{6E5E6D68-F437-C207-E20C-DCB59F0BB380}"/>
          </ac:picMkLst>
        </pc:picChg>
      </pc:sldChg>
    </pc:docChg>
  </pc:docChgLst>
  <pc:docChgLst>
    <pc:chgData name="Dinh Nguyen" userId="75ea2f2f01fb72ed" providerId="LiveId" clId="{4D4FF88C-78DD-5749-A56E-369A16005E31}"/>
    <pc:docChg chg="undo custSel addSld delSld modSld">
      <pc:chgData name="Dinh Nguyen" userId="75ea2f2f01fb72ed" providerId="LiveId" clId="{4D4FF88C-78DD-5749-A56E-369A16005E31}" dt="2023-05-29T00:25:26.384" v="1728" actId="113"/>
      <pc:docMkLst>
        <pc:docMk/>
      </pc:docMkLst>
      <pc:sldChg chg="modSp mod">
        <pc:chgData name="Dinh Nguyen" userId="75ea2f2f01fb72ed" providerId="LiveId" clId="{4D4FF88C-78DD-5749-A56E-369A16005E31}" dt="2023-05-28T23:45:40.380" v="75" actId="20577"/>
        <pc:sldMkLst>
          <pc:docMk/>
          <pc:sldMk cId="0" sldId="256"/>
        </pc:sldMkLst>
        <pc:spChg chg="mod">
          <ac:chgData name="Dinh Nguyen" userId="75ea2f2f01fb72ed" providerId="LiveId" clId="{4D4FF88C-78DD-5749-A56E-369A16005E31}" dt="2023-05-28T23:45:40.380" v="75" actId="20577"/>
          <ac:spMkLst>
            <pc:docMk/>
            <pc:sldMk cId="0" sldId="256"/>
            <ac:spMk id="104" creationId="{00000000-0000-0000-0000-000000000000}"/>
          </ac:spMkLst>
        </pc:spChg>
      </pc:sldChg>
      <pc:sldChg chg="modSp mod">
        <pc:chgData name="Dinh Nguyen" userId="75ea2f2f01fb72ed" providerId="LiveId" clId="{4D4FF88C-78DD-5749-A56E-369A16005E31}" dt="2023-05-28T23:46:12.807" v="193" actId="20577"/>
        <pc:sldMkLst>
          <pc:docMk/>
          <pc:sldMk cId="0" sldId="257"/>
        </pc:sldMkLst>
        <pc:spChg chg="mod">
          <ac:chgData name="Dinh Nguyen" userId="75ea2f2f01fb72ed" providerId="LiveId" clId="{4D4FF88C-78DD-5749-A56E-369A16005E31}" dt="2023-05-28T23:46:12.807" v="193" actId="20577"/>
          <ac:spMkLst>
            <pc:docMk/>
            <pc:sldMk cId="0" sldId="257"/>
            <ac:spMk id="111" creationId="{00000000-0000-0000-0000-000000000000}"/>
          </ac:spMkLst>
        </pc:spChg>
      </pc:sldChg>
      <pc:sldChg chg="modSp mod">
        <pc:chgData name="Dinh Nguyen" userId="75ea2f2f01fb72ed" providerId="LiveId" clId="{4D4FF88C-78DD-5749-A56E-369A16005E31}" dt="2023-05-28T23:46:17.942" v="194"/>
        <pc:sldMkLst>
          <pc:docMk/>
          <pc:sldMk cId="0" sldId="259"/>
        </pc:sldMkLst>
        <pc:spChg chg="mod">
          <ac:chgData name="Dinh Nguyen" userId="75ea2f2f01fb72ed" providerId="LiveId" clId="{4D4FF88C-78DD-5749-A56E-369A16005E31}" dt="2023-05-28T23:46:17.942" v="194"/>
          <ac:spMkLst>
            <pc:docMk/>
            <pc:sldMk cId="0" sldId="259"/>
            <ac:spMk id="125" creationId="{00000000-0000-0000-0000-000000000000}"/>
          </ac:spMkLst>
        </pc:spChg>
      </pc:sldChg>
      <pc:sldChg chg="del">
        <pc:chgData name="Dinh Nguyen" userId="75ea2f2f01fb72ed" providerId="LiveId" clId="{4D4FF88C-78DD-5749-A56E-369A16005E31}" dt="2023-05-28T23:46:34.348" v="228" actId="2696"/>
        <pc:sldMkLst>
          <pc:docMk/>
          <pc:sldMk cId="0" sldId="260"/>
        </pc:sldMkLst>
      </pc:sldChg>
      <pc:sldChg chg="delSp modSp mod">
        <pc:chgData name="Dinh Nguyen" userId="75ea2f2f01fb72ed" providerId="LiveId" clId="{4D4FF88C-78DD-5749-A56E-369A16005E31}" dt="2023-05-28T23:49:02.774" v="311" actId="1076"/>
        <pc:sldMkLst>
          <pc:docMk/>
          <pc:sldMk cId="0" sldId="261"/>
        </pc:sldMkLst>
        <pc:spChg chg="mod">
          <ac:chgData name="Dinh Nguyen" userId="75ea2f2f01fb72ed" providerId="LiveId" clId="{4D4FF88C-78DD-5749-A56E-369A16005E31}" dt="2023-05-28T23:47:54.964" v="266" actId="20577"/>
          <ac:spMkLst>
            <pc:docMk/>
            <pc:sldMk cId="0" sldId="261"/>
            <ac:spMk id="139" creationId="{00000000-0000-0000-0000-000000000000}"/>
          </ac:spMkLst>
        </pc:spChg>
        <pc:spChg chg="mod">
          <ac:chgData name="Dinh Nguyen" userId="75ea2f2f01fb72ed" providerId="LiveId" clId="{4D4FF88C-78DD-5749-A56E-369A16005E31}" dt="2023-05-28T23:49:02.774" v="311" actId="1076"/>
          <ac:spMkLst>
            <pc:docMk/>
            <pc:sldMk cId="0" sldId="261"/>
            <ac:spMk id="140" creationId="{00000000-0000-0000-0000-000000000000}"/>
          </ac:spMkLst>
        </pc:spChg>
        <pc:picChg chg="del">
          <ac:chgData name="Dinh Nguyen" userId="75ea2f2f01fb72ed" providerId="LiveId" clId="{4D4FF88C-78DD-5749-A56E-369A16005E31}" dt="2023-05-28T23:47:56.047" v="267" actId="478"/>
          <ac:picMkLst>
            <pc:docMk/>
            <pc:sldMk cId="0" sldId="261"/>
            <ac:picMk id="2" creationId="{78A506EB-CA5F-7232-7FA2-D1CC1A585016}"/>
          </ac:picMkLst>
        </pc:picChg>
      </pc:sldChg>
      <pc:sldChg chg="modSp mod">
        <pc:chgData name="Dinh Nguyen" userId="75ea2f2f01fb72ed" providerId="LiveId" clId="{4D4FF88C-78DD-5749-A56E-369A16005E31}" dt="2023-05-28T23:46:25.621" v="212" actId="20577"/>
        <pc:sldMkLst>
          <pc:docMk/>
          <pc:sldMk cId="1491681299" sldId="299"/>
        </pc:sldMkLst>
        <pc:spChg chg="mod">
          <ac:chgData name="Dinh Nguyen" userId="75ea2f2f01fb72ed" providerId="LiveId" clId="{4D4FF88C-78DD-5749-A56E-369A16005E31}" dt="2023-05-28T23:46:25.621" v="212" actId="20577"/>
          <ac:spMkLst>
            <pc:docMk/>
            <pc:sldMk cId="1491681299" sldId="299"/>
            <ac:spMk id="131" creationId="{00000000-0000-0000-0000-000000000000}"/>
          </ac:spMkLst>
        </pc:spChg>
      </pc:sldChg>
      <pc:sldChg chg="del">
        <pc:chgData name="Dinh Nguyen" userId="75ea2f2f01fb72ed" providerId="LiveId" clId="{4D4FF88C-78DD-5749-A56E-369A16005E31}" dt="2023-05-28T23:46:34.319" v="213" actId="2696"/>
        <pc:sldMkLst>
          <pc:docMk/>
          <pc:sldMk cId="1390375954" sldId="300"/>
        </pc:sldMkLst>
      </pc:sldChg>
      <pc:sldChg chg="del">
        <pc:chgData name="Dinh Nguyen" userId="75ea2f2f01fb72ed" providerId="LiveId" clId="{4D4FF88C-78DD-5749-A56E-369A16005E31}" dt="2023-05-28T23:46:34.384" v="245" actId="2696"/>
        <pc:sldMkLst>
          <pc:docMk/>
          <pc:sldMk cId="2801309493" sldId="301"/>
        </pc:sldMkLst>
      </pc:sldChg>
      <pc:sldChg chg="del">
        <pc:chgData name="Dinh Nguyen" userId="75ea2f2f01fb72ed" providerId="LiveId" clId="{4D4FF88C-78DD-5749-A56E-369A16005E31}" dt="2023-05-28T23:46:34.344" v="226" actId="2696"/>
        <pc:sldMkLst>
          <pc:docMk/>
          <pc:sldMk cId="2841960913" sldId="302"/>
        </pc:sldMkLst>
      </pc:sldChg>
      <pc:sldChg chg="del">
        <pc:chgData name="Dinh Nguyen" userId="75ea2f2f01fb72ed" providerId="LiveId" clId="{4D4FF88C-78DD-5749-A56E-369A16005E31}" dt="2023-05-28T23:46:34.362" v="237" actId="2696"/>
        <pc:sldMkLst>
          <pc:docMk/>
          <pc:sldMk cId="1291791553" sldId="303"/>
        </pc:sldMkLst>
      </pc:sldChg>
      <pc:sldChg chg="del">
        <pc:chgData name="Dinh Nguyen" userId="75ea2f2f01fb72ed" providerId="LiveId" clId="{4D4FF88C-78DD-5749-A56E-369A16005E31}" dt="2023-05-28T23:46:34.356" v="233" actId="2696"/>
        <pc:sldMkLst>
          <pc:docMk/>
          <pc:sldMk cId="2162500951" sldId="304"/>
        </pc:sldMkLst>
      </pc:sldChg>
      <pc:sldChg chg="del">
        <pc:chgData name="Dinh Nguyen" userId="75ea2f2f01fb72ed" providerId="LiveId" clId="{4D4FF88C-78DD-5749-A56E-369A16005E31}" dt="2023-05-28T23:46:34.329" v="217" actId="2696"/>
        <pc:sldMkLst>
          <pc:docMk/>
          <pc:sldMk cId="2617220425" sldId="305"/>
        </pc:sldMkLst>
      </pc:sldChg>
      <pc:sldChg chg="del">
        <pc:chgData name="Dinh Nguyen" userId="75ea2f2f01fb72ed" providerId="LiveId" clId="{4D4FF88C-78DD-5749-A56E-369A16005E31}" dt="2023-05-28T23:46:34.361" v="236" actId="2696"/>
        <pc:sldMkLst>
          <pc:docMk/>
          <pc:sldMk cId="3041298457" sldId="306"/>
        </pc:sldMkLst>
      </pc:sldChg>
      <pc:sldChg chg="del">
        <pc:chgData name="Dinh Nguyen" userId="75ea2f2f01fb72ed" providerId="LiveId" clId="{4D4FF88C-78DD-5749-A56E-369A16005E31}" dt="2023-05-28T23:46:34.365" v="239" actId="2696"/>
        <pc:sldMkLst>
          <pc:docMk/>
          <pc:sldMk cId="3415524809" sldId="307"/>
        </pc:sldMkLst>
      </pc:sldChg>
      <pc:sldChg chg="del">
        <pc:chgData name="Dinh Nguyen" userId="75ea2f2f01fb72ed" providerId="LiveId" clId="{4D4FF88C-78DD-5749-A56E-369A16005E31}" dt="2023-05-28T23:46:34.371" v="243" actId="2696"/>
        <pc:sldMkLst>
          <pc:docMk/>
          <pc:sldMk cId="1184641562" sldId="308"/>
        </pc:sldMkLst>
      </pc:sldChg>
      <pc:sldChg chg="del">
        <pc:chgData name="Dinh Nguyen" userId="75ea2f2f01fb72ed" providerId="LiveId" clId="{4D4FF88C-78DD-5749-A56E-369A16005E31}" dt="2023-05-28T23:46:34.346" v="227" actId="2696"/>
        <pc:sldMkLst>
          <pc:docMk/>
          <pc:sldMk cId="3797691380" sldId="309"/>
        </pc:sldMkLst>
      </pc:sldChg>
      <pc:sldChg chg="del">
        <pc:chgData name="Dinh Nguyen" userId="75ea2f2f01fb72ed" providerId="LiveId" clId="{4D4FF88C-78DD-5749-A56E-369A16005E31}" dt="2023-05-28T23:46:34.368" v="241" actId="2696"/>
        <pc:sldMkLst>
          <pc:docMk/>
          <pc:sldMk cId="2933595843" sldId="310"/>
        </pc:sldMkLst>
      </pc:sldChg>
      <pc:sldChg chg="del">
        <pc:chgData name="Dinh Nguyen" userId="75ea2f2f01fb72ed" providerId="LiveId" clId="{4D4FF88C-78DD-5749-A56E-369A16005E31}" dt="2023-05-28T23:46:34.322" v="214" actId="2696"/>
        <pc:sldMkLst>
          <pc:docMk/>
          <pc:sldMk cId="1498135252" sldId="311"/>
        </pc:sldMkLst>
      </pc:sldChg>
      <pc:sldChg chg="del">
        <pc:chgData name="Dinh Nguyen" userId="75ea2f2f01fb72ed" providerId="LiveId" clId="{4D4FF88C-78DD-5749-A56E-369A16005E31}" dt="2023-05-28T23:46:34.336" v="221" actId="2696"/>
        <pc:sldMkLst>
          <pc:docMk/>
          <pc:sldMk cId="2785135522" sldId="312"/>
        </pc:sldMkLst>
      </pc:sldChg>
      <pc:sldChg chg="del">
        <pc:chgData name="Dinh Nguyen" userId="75ea2f2f01fb72ed" providerId="LiveId" clId="{4D4FF88C-78DD-5749-A56E-369A16005E31}" dt="2023-05-28T23:46:34.359" v="235" actId="2696"/>
        <pc:sldMkLst>
          <pc:docMk/>
          <pc:sldMk cId="3603740887" sldId="313"/>
        </pc:sldMkLst>
      </pc:sldChg>
      <pc:sldChg chg="del">
        <pc:chgData name="Dinh Nguyen" userId="75ea2f2f01fb72ed" providerId="LiveId" clId="{4D4FF88C-78DD-5749-A56E-369A16005E31}" dt="2023-05-28T23:46:34.373" v="244" actId="2696"/>
        <pc:sldMkLst>
          <pc:docMk/>
          <pc:sldMk cId="3253787097" sldId="314"/>
        </pc:sldMkLst>
      </pc:sldChg>
      <pc:sldChg chg="del">
        <pc:chgData name="Dinh Nguyen" userId="75ea2f2f01fb72ed" providerId="LiveId" clId="{4D4FF88C-78DD-5749-A56E-369A16005E31}" dt="2023-05-28T23:46:34.325" v="215" actId="2696"/>
        <pc:sldMkLst>
          <pc:docMk/>
          <pc:sldMk cId="3399725867" sldId="315"/>
        </pc:sldMkLst>
      </pc:sldChg>
      <pc:sldChg chg="del">
        <pc:chgData name="Dinh Nguyen" userId="75ea2f2f01fb72ed" providerId="LiveId" clId="{4D4FF88C-78DD-5749-A56E-369A16005E31}" dt="2023-05-28T23:46:34.357" v="234" actId="2696"/>
        <pc:sldMkLst>
          <pc:docMk/>
          <pc:sldMk cId="3007633818" sldId="316"/>
        </pc:sldMkLst>
      </pc:sldChg>
      <pc:sldChg chg="del">
        <pc:chgData name="Dinh Nguyen" userId="75ea2f2f01fb72ed" providerId="LiveId" clId="{4D4FF88C-78DD-5749-A56E-369A16005E31}" dt="2023-05-28T23:46:34.332" v="219" actId="2696"/>
        <pc:sldMkLst>
          <pc:docMk/>
          <pc:sldMk cId="3846018432" sldId="317"/>
        </pc:sldMkLst>
      </pc:sldChg>
      <pc:sldChg chg="del">
        <pc:chgData name="Dinh Nguyen" userId="75ea2f2f01fb72ed" providerId="LiveId" clId="{4D4FF88C-78DD-5749-A56E-369A16005E31}" dt="2023-05-28T23:46:34.330" v="218" actId="2696"/>
        <pc:sldMkLst>
          <pc:docMk/>
          <pc:sldMk cId="1585274905" sldId="318"/>
        </pc:sldMkLst>
      </pc:sldChg>
      <pc:sldChg chg="del">
        <pc:chgData name="Dinh Nguyen" userId="75ea2f2f01fb72ed" providerId="LiveId" clId="{4D4FF88C-78DD-5749-A56E-369A16005E31}" dt="2023-05-28T23:46:34.341" v="224" actId="2696"/>
        <pc:sldMkLst>
          <pc:docMk/>
          <pc:sldMk cId="4203381643" sldId="319"/>
        </pc:sldMkLst>
      </pc:sldChg>
      <pc:sldChg chg="del">
        <pc:chgData name="Dinh Nguyen" userId="75ea2f2f01fb72ed" providerId="LiveId" clId="{4D4FF88C-78DD-5749-A56E-369A16005E31}" dt="2023-05-28T23:46:34.353" v="231" actId="2696"/>
        <pc:sldMkLst>
          <pc:docMk/>
          <pc:sldMk cId="588950527" sldId="320"/>
        </pc:sldMkLst>
      </pc:sldChg>
      <pc:sldChg chg="del">
        <pc:chgData name="Dinh Nguyen" userId="75ea2f2f01fb72ed" providerId="LiveId" clId="{4D4FF88C-78DD-5749-A56E-369A16005E31}" dt="2023-05-28T23:46:34.364" v="238" actId="2696"/>
        <pc:sldMkLst>
          <pc:docMk/>
          <pc:sldMk cId="788922960" sldId="321"/>
        </pc:sldMkLst>
      </pc:sldChg>
      <pc:sldChg chg="del">
        <pc:chgData name="Dinh Nguyen" userId="75ea2f2f01fb72ed" providerId="LiveId" clId="{4D4FF88C-78DD-5749-A56E-369A16005E31}" dt="2023-05-28T23:46:34.441" v="247" actId="2696"/>
        <pc:sldMkLst>
          <pc:docMk/>
          <pc:sldMk cId="4046069174" sldId="322"/>
        </pc:sldMkLst>
      </pc:sldChg>
      <pc:sldChg chg="del">
        <pc:chgData name="Dinh Nguyen" userId="75ea2f2f01fb72ed" providerId="LiveId" clId="{4D4FF88C-78DD-5749-A56E-369A16005E31}" dt="2023-05-28T23:46:34.351" v="230" actId="2696"/>
        <pc:sldMkLst>
          <pc:docMk/>
          <pc:sldMk cId="3196041763" sldId="323"/>
        </pc:sldMkLst>
      </pc:sldChg>
      <pc:sldChg chg="del">
        <pc:chgData name="Dinh Nguyen" userId="75ea2f2f01fb72ed" providerId="LiveId" clId="{4D4FF88C-78DD-5749-A56E-369A16005E31}" dt="2023-05-28T23:46:34.354" v="232" actId="2696"/>
        <pc:sldMkLst>
          <pc:docMk/>
          <pc:sldMk cId="3886506651" sldId="324"/>
        </pc:sldMkLst>
      </pc:sldChg>
      <pc:sldChg chg="del">
        <pc:chgData name="Dinh Nguyen" userId="75ea2f2f01fb72ed" providerId="LiveId" clId="{4D4FF88C-78DD-5749-A56E-369A16005E31}" dt="2023-05-28T23:46:34.450" v="248" actId="2696"/>
        <pc:sldMkLst>
          <pc:docMk/>
          <pc:sldMk cId="2287375690" sldId="325"/>
        </pc:sldMkLst>
      </pc:sldChg>
      <pc:sldChg chg="del">
        <pc:chgData name="Dinh Nguyen" userId="75ea2f2f01fb72ed" providerId="LiveId" clId="{4D4FF88C-78DD-5749-A56E-369A16005E31}" dt="2023-05-28T23:46:34.327" v="216" actId="2696"/>
        <pc:sldMkLst>
          <pc:docMk/>
          <pc:sldMk cId="961377658" sldId="326"/>
        </pc:sldMkLst>
      </pc:sldChg>
      <pc:sldChg chg="del">
        <pc:chgData name="Dinh Nguyen" userId="75ea2f2f01fb72ed" providerId="LiveId" clId="{4D4FF88C-78DD-5749-A56E-369A16005E31}" dt="2023-05-28T23:46:34.367" v="240" actId="2696"/>
        <pc:sldMkLst>
          <pc:docMk/>
          <pc:sldMk cId="1519899944" sldId="327"/>
        </pc:sldMkLst>
      </pc:sldChg>
      <pc:sldChg chg="del">
        <pc:chgData name="Dinh Nguyen" userId="75ea2f2f01fb72ed" providerId="LiveId" clId="{4D4FF88C-78DD-5749-A56E-369A16005E31}" dt="2023-05-28T23:46:34.338" v="222" actId="2696"/>
        <pc:sldMkLst>
          <pc:docMk/>
          <pc:sldMk cId="3492756271" sldId="328"/>
        </pc:sldMkLst>
      </pc:sldChg>
      <pc:sldChg chg="del">
        <pc:chgData name="Dinh Nguyen" userId="75ea2f2f01fb72ed" providerId="LiveId" clId="{4D4FF88C-78DD-5749-A56E-369A16005E31}" dt="2023-05-28T23:46:34.334" v="220" actId="2696"/>
        <pc:sldMkLst>
          <pc:docMk/>
          <pc:sldMk cId="2901782529" sldId="329"/>
        </pc:sldMkLst>
      </pc:sldChg>
      <pc:sldChg chg="del">
        <pc:chgData name="Dinh Nguyen" userId="75ea2f2f01fb72ed" providerId="LiveId" clId="{4D4FF88C-78DD-5749-A56E-369A16005E31}" dt="2023-05-28T23:46:34.339" v="223" actId="2696"/>
        <pc:sldMkLst>
          <pc:docMk/>
          <pc:sldMk cId="1297221774" sldId="330"/>
        </pc:sldMkLst>
      </pc:sldChg>
      <pc:sldChg chg="del">
        <pc:chgData name="Dinh Nguyen" userId="75ea2f2f01fb72ed" providerId="LiveId" clId="{4D4FF88C-78DD-5749-A56E-369A16005E31}" dt="2023-05-28T23:46:34.370" v="242" actId="2696"/>
        <pc:sldMkLst>
          <pc:docMk/>
          <pc:sldMk cId="1059197945" sldId="331"/>
        </pc:sldMkLst>
      </pc:sldChg>
      <pc:sldChg chg="del">
        <pc:chgData name="Dinh Nguyen" userId="75ea2f2f01fb72ed" providerId="LiveId" clId="{4D4FF88C-78DD-5749-A56E-369A16005E31}" dt="2023-05-28T23:46:34.342" v="225" actId="2696"/>
        <pc:sldMkLst>
          <pc:docMk/>
          <pc:sldMk cId="2932451548" sldId="332"/>
        </pc:sldMkLst>
      </pc:sldChg>
      <pc:sldChg chg="addSp delSp modSp add mod">
        <pc:chgData name="Dinh Nguyen" userId="75ea2f2f01fb72ed" providerId="LiveId" clId="{4D4FF88C-78DD-5749-A56E-369A16005E31}" dt="2023-05-28T23:51:10.647" v="373" actId="1076"/>
        <pc:sldMkLst>
          <pc:docMk/>
          <pc:sldMk cId="1285993175" sldId="676"/>
        </pc:sldMkLst>
        <pc:spChg chg="add del mod">
          <ac:chgData name="Dinh Nguyen" userId="75ea2f2f01fb72ed" providerId="LiveId" clId="{4D4FF88C-78DD-5749-A56E-369A16005E31}" dt="2023-05-28T23:50:57.324" v="369" actId="14100"/>
          <ac:spMkLst>
            <pc:docMk/>
            <pc:sldMk cId="1285993175" sldId="676"/>
            <ac:spMk id="3" creationId="{AA7639F0-A4F3-A16E-E2DA-A6369791F9F1}"/>
          </ac:spMkLst>
        </pc:spChg>
        <pc:spChg chg="mod">
          <ac:chgData name="Dinh Nguyen" userId="75ea2f2f01fb72ed" providerId="LiveId" clId="{4D4FF88C-78DD-5749-A56E-369A16005E31}" dt="2023-05-28T23:49:28.967" v="345" actId="20577"/>
          <ac:spMkLst>
            <pc:docMk/>
            <pc:sldMk cId="1285993175" sldId="676"/>
            <ac:spMk id="139" creationId="{00000000-0000-0000-0000-000000000000}"/>
          </ac:spMkLst>
        </pc:spChg>
        <pc:spChg chg="del">
          <ac:chgData name="Dinh Nguyen" userId="75ea2f2f01fb72ed" providerId="LiveId" clId="{4D4FF88C-78DD-5749-A56E-369A16005E31}" dt="2023-05-28T23:50:19.874" v="346" actId="478"/>
          <ac:spMkLst>
            <pc:docMk/>
            <pc:sldMk cId="1285993175" sldId="676"/>
            <ac:spMk id="140" creationId="{00000000-0000-0000-0000-000000000000}"/>
          </ac:spMkLst>
        </pc:spChg>
        <pc:picChg chg="add del mod">
          <ac:chgData name="Dinh Nguyen" userId="75ea2f2f01fb72ed" providerId="LiveId" clId="{4D4FF88C-78DD-5749-A56E-369A16005E31}" dt="2023-05-28T23:50:26.130" v="354"/>
          <ac:picMkLst>
            <pc:docMk/>
            <pc:sldMk cId="1285993175" sldId="676"/>
            <ac:picMk id="5" creationId="{6887844A-E143-10E8-7D56-7E925AD31736}"/>
          </ac:picMkLst>
        </pc:picChg>
        <pc:picChg chg="add mod">
          <ac:chgData name="Dinh Nguyen" userId="75ea2f2f01fb72ed" providerId="LiveId" clId="{4D4FF88C-78DD-5749-A56E-369A16005E31}" dt="2023-05-28T23:51:10.647" v="373" actId="1076"/>
          <ac:picMkLst>
            <pc:docMk/>
            <pc:sldMk cId="1285993175" sldId="676"/>
            <ac:picMk id="6" creationId="{A25FD580-5B4D-C36A-ACF2-404BA0A86B16}"/>
          </ac:picMkLst>
        </pc:picChg>
      </pc:sldChg>
      <pc:sldChg chg="del">
        <pc:chgData name="Dinh Nguyen" userId="75ea2f2f01fb72ed" providerId="LiveId" clId="{4D4FF88C-78DD-5749-A56E-369A16005E31}" dt="2023-05-28T23:46:34.349" v="229" actId="2696"/>
        <pc:sldMkLst>
          <pc:docMk/>
          <pc:sldMk cId="3145264936" sldId="676"/>
        </pc:sldMkLst>
      </pc:sldChg>
      <pc:sldChg chg="del">
        <pc:chgData name="Dinh Nguyen" userId="75ea2f2f01fb72ed" providerId="LiveId" clId="{4D4FF88C-78DD-5749-A56E-369A16005E31}" dt="2023-05-28T23:46:34.416" v="246" actId="2696"/>
        <pc:sldMkLst>
          <pc:docMk/>
          <pc:sldMk cId="1533307020" sldId="677"/>
        </pc:sldMkLst>
      </pc:sldChg>
      <pc:sldChg chg="addSp delSp modSp add mod">
        <pc:chgData name="Dinh Nguyen" userId="75ea2f2f01fb72ed" providerId="LiveId" clId="{4D4FF88C-78DD-5749-A56E-369A16005E31}" dt="2023-05-28T23:52:40.907" v="396" actId="1076"/>
        <pc:sldMkLst>
          <pc:docMk/>
          <pc:sldMk cId="3887725661" sldId="677"/>
        </pc:sldMkLst>
        <pc:spChg chg="add del">
          <ac:chgData name="Dinh Nguyen" userId="75ea2f2f01fb72ed" providerId="LiveId" clId="{4D4FF88C-78DD-5749-A56E-369A16005E31}" dt="2023-05-28T23:51:38.154" v="377"/>
          <ac:spMkLst>
            <pc:docMk/>
            <pc:sldMk cId="3887725661" sldId="677"/>
            <ac:spMk id="2" creationId="{7E0E5D5B-2C19-8FF9-3580-44B5CF1E4DB0}"/>
          </ac:spMkLst>
        </pc:spChg>
        <pc:spChg chg="mod">
          <ac:chgData name="Dinh Nguyen" userId="75ea2f2f01fb72ed" providerId="LiveId" clId="{4D4FF88C-78DD-5749-A56E-369A16005E31}" dt="2023-05-28T23:52:23.001" v="392" actId="113"/>
          <ac:spMkLst>
            <pc:docMk/>
            <pc:sldMk cId="3887725661" sldId="677"/>
            <ac:spMk id="3" creationId="{AA7639F0-A4F3-A16E-E2DA-A6369791F9F1}"/>
          </ac:spMkLst>
        </pc:spChg>
        <pc:spChg chg="add del">
          <ac:chgData name="Dinh Nguyen" userId="75ea2f2f01fb72ed" providerId="LiveId" clId="{4D4FF88C-78DD-5749-A56E-369A16005E31}" dt="2023-05-28T23:51:38.154" v="377"/>
          <ac:spMkLst>
            <pc:docMk/>
            <pc:sldMk cId="3887725661" sldId="677"/>
            <ac:spMk id="4" creationId="{CDE88A8A-E09D-3A0D-5A85-35BD471EC81A}"/>
          </ac:spMkLst>
        </pc:spChg>
        <pc:picChg chg="add mod">
          <ac:chgData name="Dinh Nguyen" userId="75ea2f2f01fb72ed" providerId="LiveId" clId="{4D4FF88C-78DD-5749-A56E-369A16005E31}" dt="2023-05-28T23:52:04.984" v="384"/>
          <ac:picMkLst>
            <pc:docMk/>
            <pc:sldMk cId="3887725661" sldId="677"/>
            <ac:picMk id="5" creationId="{A4792EE5-DE6A-846E-282A-C5B43385A993}"/>
          </ac:picMkLst>
        </pc:picChg>
        <pc:picChg chg="del">
          <ac:chgData name="Dinh Nguyen" userId="75ea2f2f01fb72ed" providerId="LiveId" clId="{4D4FF88C-78DD-5749-A56E-369A16005E31}" dt="2023-05-28T23:51:29.300" v="375" actId="478"/>
          <ac:picMkLst>
            <pc:docMk/>
            <pc:sldMk cId="3887725661" sldId="677"/>
            <ac:picMk id="6" creationId="{A25FD580-5B4D-C36A-ACF2-404BA0A86B16}"/>
          </ac:picMkLst>
        </pc:picChg>
        <pc:picChg chg="add mod">
          <ac:chgData name="Dinh Nguyen" userId="75ea2f2f01fb72ed" providerId="LiveId" clId="{4D4FF88C-78DD-5749-A56E-369A16005E31}" dt="2023-05-28T23:52:07.093" v="386" actId="1076"/>
          <ac:picMkLst>
            <pc:docMk/>
            <pc:sldMk cId="3887725661" sldId="677"/>
            <ac:picMk id="7" creationId="{A4573818-4DAB-7937-C569-CE812BC6096A}"/>
          </ac:picMkLst>
        </pc:picChg>
        <pc:picChg chg="add mod">
          <ac:chgData name="Dinh Nguyen" userId="75ea2f2f01fb72ed" providerId="LiveId" clId="{4D4FF88C-78DD-5749-A56E-369A16005E31}" dt="2023-05-28T23:52:40.907" v="396" actId="1076"/>
          <ac:picMkLst>
            <pc:docMk/>
            <pc:sldMk cId="3887725661" sldId="677"/>
            <ac:picMk id="8" creationId="{D84413ED-7047-FD37-7AD2-9FC598C5B89D}"/>
          </ac:picMkLst>
        </pc:picChg>
        <pc:picChg chg="add del">
          <ac:chgData name="Dinh Nguyen" userId="75ea2f2f01fb72ed" providerId="LiveId" clId="{4D4FF88C-78DD-5749-A56E-369A16005E31}" dt="2023-05-28T23:51:38.154" v="377"/>
          <ac:picMkLst>
            <pc:docMk/>
            <pc:sldMk cId="3887725661" sldId="677"/>
            <ac:picMk id="1025" creationId="{1153BEC8-FCA7-4595-FFE4-E56A13ABA63C}"/>
          </ac:picMkLst>
        </pc:picChg>
      </pc:sldChg>
      <pc:sldChg chg="addSp delSp modSp add mod">
        <pc:chgData name="Dinh Nguyen" userId="75ea2f2f01fb72ed" providerId="LiveId" clId="{4D4FF88C-78DD-5749-A56E-369A16005E31}" dt="2023-05-28T23:53:51.609" v="420" actId="1076"/>
        <pc:sldMkLst>
          <pc:docMk/>
          <pc:sldMk cId="1652272665" sldId="678"/>
        </pc:sldMkLst>
        <pc:spChg chg="mod">
          <ac:chgData name="Dinh Nguyen" userId="75ea2f2f01fb72ed" providerId="LiveId" clId="{4D4FF88C-78DD-5749-A56E-369A16005E31}" dt="2023-05-28T23:53:15.595" v="409" actId="113"/>
          <ac:spMkLst>
            <pc:docMk/>
            <pc:sldMk cId="1652272665" sldId="678"/>
            <ac:spMk id="3" creationId="{AA7639F0-A4F3-A16E-E2DA-A6369791F9F1}"/>
          </ac:spMkLst>
        </pc:spChg>
        <pc:picChg chg="add del mod">
          <ac:chgData name="Dinh Nguyen" userId="75ea2f2f01fb72ed" providerId="LiveId" clId="{4D4FF88C-78DD-5749-A56E-369A16005E31}" dt="2023-05-28T23:53:29.767" v="414" actId="478"/>
          <ac:picMkLst>
            <pc:docMk/>
            <pc:sldMk cId="1652272665" sldId="678"/>
            <ac:picMk id="2" creationId="{B2E1367F-7540-405A-38D7-3A5C0CEFC0B2}"/>
          </ac:picMkLst>
        </pc:picChg>
        <pc:picChg chg="add mod">
          <ac:chgData name="Dinh Nguyen" userId="75ea2f2f01fb72ed" providerId="LiveId" clId="{4D4FF88C-78DD-5749-A56E-369A16005E31}" dt="2023-05-28T23:53:51.609" v="420" actId="1076"/>
          <ac:picMkLst>
            <pc:docMk/>
            <pc:sldMk cId="1652272665" sldId="678"/>
            <ac:picMk id="5" creationId="{075E628F-5BAB-228C-613B-33C83CE549E6}"/>
          </ac:picMkLst>
        </pc:picChg>
        <pc:picChg chg="del">
          <ac:chgData name="Dinh Nguyen" userId="75ea2f2f01fb72ed" providerId="LiveId" clId="{4D4FF88C-78DD-5749-A56E-369A16005E31}" dt="2023-05-28T23:52:55.333" v="398" actId="478"/>
          <ac:picMkLst>
            <pc:docMk/>
            <pc:sldMk cId="1652272665" sldId="678"/>
            <ac:picMk id="7" creationId="{A4573818-4DAB-7937-C569-CE812BC6096A}"/>
          </ac:picMkLst>
        </pc:picChg>
        <pc:picChg chg="del">
          <ac:chgData name="Dinh Nguyen" userId="75ea2f2f01fb72ed" providerId="LiveId" clId="{4D4FF88C-78DD-5749-A56E-369A16005E31}" dt="2023-05-28T23:52:55.333" v="398" actId="478"/>
          <ac:picMkLst>
            <pc:docMk/>
            <pc:sldMk cId="1652272665" sldId="678"/>
            <ac:picMk id="8" creationId="{D84413ED-7047-FD37-7AD2-9FC598C5B89D}"/>
          </ac:picMkLst>
        </pc:picChg>
      </pc:sldChg>
      <pc:sldChg chg="addSp delSp modSp add mod">
        <pc:chgData name="Dinh Nguyen" userId="75ea2f2f01fb72ed" providerId="LiveId" clId="{4D4FF88C-78DD-5749-A56E-369A16005E31}" dt="2023-05-28T23:55:36.718" v="444" actId="1076"/>
        <pc:sldMkLst>
          <pc:docMk/>
          <pc:sldMk cId="3911062809" sldId="679"/>
        </pc:sldMkLst>
        <pc:spChg chg="mod">
          <ac:chgData name="Dinh Nguyen" userId="75ea2f2f01fb72ed" providerId="LiveId" clId="{4D4FF88C-78DD-5749-A56E-369A16005E31}" dt="2023-05-28T23:55:16.376" v="440" actId="27636"/>
          <ac:spMkLst>
            <pc:docMk/>
            <pc:sldMk cId="3911062809" sldId="679"/>
            <ac:spMk id="3" creationId="{AA7639F0-A4F3-A16E-E2DA-A6369791F9F1}"/>
          </ac:spMkLst>
        </pc:spChg>
        <pc:picChg chg="add mod">
          <ac:chgData name="Dinh Nguyen" userId="75ea2f2f01fb72ed" providerId="LiveId" clId="{4D4FF88C-78DD-5749-A56E-369A16005E31}" dt="2023-05-28T23:54:56.407" v="429" actId="1076"/>
          <ac:picMkLst>
            <pc:docMk/>
            <pc:sldMk cId="3911062809" sldId="679"/>
            <ac:picMk id="4" creationId="{0D2E10AD-EBBF-A901-50CD-504E13AE06E4}"/>
          </ac:picMkLst>
        </pc:picChg>
        <pc:picChg chg="del">
          <ac:chgData name="Dinh Nguyen" userId="75ea2f2f01fb72ed" providerId="LiveId" clId="{4D4FF88C-78DD-5749-A56E-369A16005E31}" dt="2023-05-28T23:54:20.651" v="422" actId="478"/>
          <ac:picMkLst>
            <pc:docMk/>
            <pc:sldMk cId="3911062809" sldId="679"/>
            <ac:picMk id="5" creationId="{075E628F-5BAB-228C-613B-33C83CE549E6}"/>
          </ac:picMkLst>
        </pc:picChg>
        <pc:picChg chg="add mod">
          <ac:chgData name="Dinh Nguyen" userId="75ea2f2f01fb72ed" providerId="LiveId" clId="{4D4FF88C-78DD-5749-A56E-369A16005E31}" dt="2023-05-28T23:55:36.718" v="444" actId="1076"/>
          <ac:picMkLst>
            <pc:docMk/>
            <pc:sldMk cId="3911062809" sldId="679"/>
            <ac:picMk id="6" creationId="{74581D69-DF80-903D-F992-E34A5767ECC4}"/>
          </ac:picMkLst>
        </pc:picChg>
      </pc:sldChg>
      <pc:sldChg chg="addSp delSp modSp add mod">
        <pc:chgData name="Dinh Nguyen" userId="75ea2f2f01fb72ed" providerId="LiveId" clId="{4D4FF88C-78DD-5749-A56E-369A16005E31}" dt="2023-05-28T23:56:27.774" v="455" actId="1076"/>
        <pc:sldMkLst>
          <pc:docMk/>
          <pc:sldMk cId="1017292977" sldId="680"/>
        </pc:sldMkLst>
        <pc:spChg chg="mod">
          <ac:chgData name="Dinh Nguyen" userId="75ea2f2f01fb72ed" providerId="LiveId" clId="{4D4FF88C-78DD-5749-A56E-369A16005E31}" dt="2023-05-28T23:56:17.145" v="452" actId="113"/>
          <ac:spMkLst>
            <pc:docMk/>
            <pc:sldMk cId="1017292977" sldId="680"/>
            <ac:spMk id="3" creationId="{AA7639F0-A4F3-A16E-E2DA-A6369791F9F1}"/>
          </ac:spMkLst>
        </pc:spChg>
        <pc:picChg chg="add mod">
          <ac:chgData name="Dinh Nguyen" userId="75ea2f2f01fb72ed" providerId="LiveId" clId="{4D4FF88C-78DD-5749-A56E-369A16005E31}" dt="2023-05-28T23:56:27.774" v="455" actId="1076"/>
          <ac:picMkLst>
            <pc:docMk/>
            <pc:sldMk cId="1017292977" sldId="680"/>
            <ac:picMk id="2" creationId="{E5F3EED7-EFA2-48B1-0DB6-10B3E26169D5}"/>
          </ac:picMkLst>
        </pc:picChg>
        <pc:picChg chg="del">
          <ac:chgData name="Dinh Nguyen" userId="75ea2f2f01fb72ed" providerId="LiveId" clId="{4D4FF88C-78DD-5749-A56E-369A16005E31}" dt="2023-05-28T23:56:09.089" v="446" actId="478"/>
          <ac:picMkLst>
            <pc:docMk/>
            <pc:sldMk cId="1017292977" sldId="680"/>
            <ac:picMk id="4" creationId="{0D2E10AD-EBBF-A901-50CD-504E13AE06E4}"/>
          </ac:picMkLst>
        </pc:picChg>
        <pc:picChg chg="del">
          <ac:chgData name="Dinh Nguyen" userId="75ea2f2f01fb72ed" providerId="LiveId" clId="{4D4FF88C-78DD-5749-A56E-369A16005E31}" dt="2023-05-28T23:56:09.089" v="446" actId="478"/>
          <ac:picMkLst>
            <pc:docMk/>
            <pc:sldMk cId="1017292977" sldId="680"/>
            <ac:picMk id="6" creationId="{74581D69-DF80-903D-F992-E34A5767ECC4}"/>
          </ac:picMkLst>
        </pc:picChg>
      </pc:sldChg>
      <pc:sldChg chg="addSp delSp modSp add mod">
        <pc:chgData name="Dinh Nguyen" userId="75ea2f2f01fb72ed" providerId="LiveId" clId="{4D4FF88C-78DD-5749-A56E-369A16005E31}" dt="2023-05-28T23:57:28.988" v="472" actId="1076"/>
        <pc:sldMkLst>
          <pc:docMk/>
          <pc:sldMk cId="697744666" sldId="681"/>
        </pc:sldMkLst>
        <pc:spChg chg="mod">
          <ac:chgData name="Dinh Nguyen" userId="75ea2f2f01fb72ed" providerId="LiveId" clId="{4D4FF88C-78DD-5749-A56E-369A16005E31}" dt="2023-05-28T23:57:03.194" v="466" actId="20577"/>
          <ac:spMkLst>
            <pc:docMk/>
            <pc:sldMk cId="697744666" sldId="681"/>
            <ac:spMk id="3" creationId="{AA7639F0-A4F3-A16E-E2DA-A6369791F9F1}"/>
          </ac:spMkLst>
        </pc:spChg>
        <pc:picChg chg="del">
          <ac:chgData name="Dinh Nguyen" userId="75ea2f2f01fb72ed" providerId="LiveId" clId="{4D4FF88C-78DD-5749-A56E-369A16005E31}" dt="2023-05-28T23:57:04.183" v="467" actId="478"/>
          <ac:picMkLst>
            <pc:docMk/>
            <pc:sldMk cId="697744666" sldId="681"/>
            <ac:picMk id="2" creationId="{E5F3EED7-EFA2-48B1-0DB6-10B3E26169D5}"/>
          </ac:picMkLst>
        </pc:picChg>
        <pc:picChg chg="add mod">
          <ac:chgData name="Dinh Nguyen" userId="75ea2f2f01fb72ed" providerId="LiveId" clId="{4D4FF88C-78DD-5749-A56E-369A16005E31}" dt="2023-05-28T23:57:28.988" v="472" actId="1076"/>
          <ac:picMkLst>
            <pc:docMk/>
            <pc:sldMk cId="697744666" sldId="681"/>
            <ac:picMk id="5" creationId="{1334FF61-A22F-2E80-9FA3-2322D8C7C9F9}"/>
          </ac:picMkLst>
        </pc:picChg>
      </pc:sldChg>
      <pc:sldChg chg="addSp delSp modSp add mod">
        <pc:chgData name="Dinh Nguyen" userId="75ea2f2f01fb72ed" providerId="LiveId" clId="{4D4FF88C-78DD-5749-A56E-369A16005E31}" dt="2023-05-28T23:58:07.275" v="483" actId="1076"/>
        <pc:sldMkLst>
          <pc:docMk/>
          <pc:sldMk cId="1704228543" sldId="682"/>
        </pc:sldMkLst>
        <pc:spChg chg="mod">
          <ac:chgData name="Dinh Nguyen" userId="75ea2f2f01fb72ed" providerId="LiveId" clId="{4D4FF88C-78DD-5749-A56E-369A16005E31}" dt="2023-05-28T23:57:54.718" v="479" actId="113"/>
          <ac:spMkLst>
            <pc:docMk/>
            <pc:sldMk cId="1704228543" sldId="682"/>
            <ac:spMk id="3" creationId="{AA7639F0-A4F3-A16E-E2DA-A6369791F9F1}"/>
          </ac:spMkLst>
        </pc:spChg>
        <pc:spChg chg="add del mod">
          <ac:chgData name="Dinh Nguyen" userId="75ea2f2f01fb72ed" providerId="LiveId" clId="{4D4FF88C-78DD-5749-A56E-369A16005E31}" dt="2023-05-28T23:57:49.110" v="477" actId="478"/>
          <ac:spMkLst>
            <pc:docMk/>
            <pc:sldMk cId="1704228543" sldId="682"/>
            <ac:spMk id="4" creationId="{52D2892A-A595-413B-AFFA-99B91BE0AD24}"/>
          </ac:spMkLst>
        </pc:spChg>
        <pc:picChg chg="del">
          <ac:chgData name="Dinh Nguyen" userId="75ea2f2f01fb72ed" providerId="LiveId" clId="{4D4FF88C-78DD-5749-A56E-369A16005E31}" dt="2023-05-28T23:57:42.572" v="474" actId="478"/>
          <ac:picMkLst>
            <pc:docMk/>
            <pc:sldMk cId="1704228543" sldId="682"/>
            <ac:picMk id="5" creationId="{1334FF61-A22F-2E80-9FA3-2322D8C7C9F9}"/>
          </ac:picMkLst>
        </pc:picChg>
        <pc:picChg chg="add mod">
          <ac:chgData name="Dinh Nguyen" userId="75ea2f2f01fb72ed" providerId="LiveId" clId="{4D4FF88C-78DD-5749-A56E-369A16005E31}" dt="2023-05-28T23:58:07.275" v="483" actId="1076"/>
          <ac:picMkLst>
            <pc:docMk/>
            <pc:sldMk cId="1704228543" sldId="682"/>
            <ac:picMk id="6" creationId="{5356DB6D-1C11-A9E7-6727-CD97CDC7094B}"/>
          </ac:picMkLst>
        </pc:picChg>
      </pc:sldChg>
      <pc:sldChg chg="addSp delSp modSp add mod">
        <pc:chgData name="Dinh Nguyen" userId="75ea2f2f01fb72ed" providerId="LiveId" clId="{4D4FF88C-78DD-5749-A56E-369A16005E31}" dt="2023-05-28T23:59:03.915" v="496" actId="1076"/>
        <pc:sldMkLst>
          <pc:docMk/>
          <pc:sldMk cId="4279593310" sldId="683"/>
        </pc:sldMkLst>
        <pc:spChg chg="mod">
          <ac:chgData name="Dinh Nguyen" userId="75ea2f2f01fb72ed" providerId="LiveId" clId="{4D4FF88C-78DD-5749-A56E-369A16005E31}" dt="2023-05-28T23:58:35.147" v="489" actId="113"/>
          <ac:spMkLst>
            <pc:docMk/>
            <pc:sldMk cId="4279593310" sldId="683"/>
            <ac:spMk id="3" creationId="{AA7639F0-A4F3-A16E-E2DA-A6369791F9F1}"/>
          </ac:spMkLst>
        </pc:spChg>
        <pc:spChg chg="add del">
          <ac:chgData name="Dinh Nguyen" userId="75ea2f2f01fb72ed" providerId="LiveId" clId="{4D4FF88C-78DD-5749-A56E-369A16005E31}" dt="2023-05-28T23:58:24.818" v="487" actId="22"/>
          <ac:spMkLst>
            <pc:docMk/>
            <pc:sldMk cId="4279593310" sldId="683"/>
            <ac:spMk id="4" creationId="{C2053D56-3C06-4D27-E592-84651ADF290C}"/>
          </ac:spMkLst>
        </pc:spChg>
        <pc:picChg chg="add mod">
          <ac:chgData name="Dinh Nguyen" userId="75ea2f2f01fb72ed" providerId="LiveId" clId="{4D4FF88C-78DD-5749-A56E-369A16005E31}" dt="2023-05-28T23:58:47.773" v="492" actId="14100"/>
          <ac:picMkLst>
            <pc:docMk/>
            <pc:sldMk cId="4279593310" sldId="683"/>
            <ac:picMk id="5" creationId="{D816E290-2BC8-9315-7BFB-7BF970ADC7E7}"/>
          </ac:picMkLst>
        </pc:picChg>
        <pc:picChg chg="del">
          <ac:chgData name="Dinh Nguyen" userId="75ea2f2f01fb72ed" providerId="LiveId" clId="{4D4FF88C-78DD-5749-A56E-369A16005E31}" dt="2023-05-28T23:58:22.769" v="485" actId="478"/>
          <ac:picMkLst>
            <pc:docMk/>
            <pc:sldMk cId="4279593310" sldId="683"/>
            <ac:picMk id="6" creationId="{5356DB6D-1C11-A9E7-6727-CD97CDC7094B}"/>
          </ac:picMkLst>
        </pc:picChg>
        <pc:picChg chg="add mod">
          <ac:chgData name="Dinh Nguyen" userId="75ea2f2f01fb72ed" providerId="LiveId" clId="{4D4FF88C-78DD-5749-A56E-369A16005E31}" dt="2023-05-28T23:59:03.915" v="496" actId="1076"/>
          <ac:picMkLst>
            <pc:docMk/>
            <pc:sldMk cId="4279593310" sldId="683"/>
            <ac:picMk id="7" creationId="{564377A8-C151-2080-6B2F-27020B8305B9}"/>
          </ac:picMkLst>
        </pc:picChg>
      </pc:sldChg>
      <pc:sldChg chg="delSp modSp add mod">
        <pc:chgData name="Dinh Nguyen" userId="75ea2f2f01fb72ed" providerId="LiveId" clId="{4D4FF88C-78DD-5749-A56E-369A16005E31}" dt="2023-05-29T00:02:39.029" v="550" actId="20577"/>
        <pc:sldMkLst>
          <pc:docMk/>
          <pc:sldMk cId="2281278554" sldId="684"/>
        </pc:sldMkLst>
        <pc:spChg chg="mod">
          <ac:chgData name="Dinh Nguyen" userId="75ea2f2f01fb72ed" providerId="LiveId" clId="{4D4FF88C-78DD-5749-A56E-369A16005E31}" dt="2023-05-29T00:02:39.029" v="550" actId="20577"/>
          <ac:spMkLst>
            <pc:docMk/>
            <pc:sldMk cId="2281278554" sldId="684"/>
            <ac:spMk id="3" creationId="{AA7639F0-A4F3-A16E-E2DA-A6369791F9F1}"/>
          </ac:spMkLst>
        </pc:spChg>
        <pc:picChg chg="del">
          <ac:chgData name="Dinh Nguyen" userId="75ea2f2f01fb72ed" providerId="LiveId" clId="{4D4FF88C-78DD-5749-A56E-369A16005E31}" dt="2023-05-29T00:00:24.302" v="498" actId="478"/>
          <ac:picMkLst>
            <pc:docMk/>
            <pc:sldMk cId="2281278554" sldId="684"/>
            <ac:picMk id="5" creationId="{D816E290-2BC8-9315-7BFB-7BF970ADC7E7}"/>
          </ac:picMkLst>
        </pc:picChg>
        <pc:picChg chg="del">
          <ac:chgData name="Dinh Nguyen" userId="75ea2f2f01fb72ed" providerId="LiveId" clId="{4D4FF88C-78DD-5749-A56E-369A16005E31}" dt="2023-05-29T00:00:24.302" v="498" actId="478"/>
          <ac:picMkLst>
            <pc:docMk/>
            <pc:sldMk cId="2281278554" sldId="684"/>
            <ac:picMk id="7" creationId="{564377A8-C151-2080-6B2F-27020B8305B9}"/>
          </ac:picMkLst>
        </pc:picChg>
      </pc:sldChg>
      <pc:sldChg chg="addSp modSp add mod">
        <pc:chgData name="Dinh Nguyen" userId="75ea2f2f01fb72ed" providerId="LiveId" clId="{4D4FF88C-78DD-5749-A56E-369A16005E31}" dt="2023-05-29T00:03:36.501" v="561" actId="1076"/>
        <pc:sldMkLst>
          <pc:docMk/>
          <pc:sldMk cId="492066205" sldId="685"/>
        </pc:sldMkLst>
        <pc:spChg chg="mod">
          <ac:chgData name="Dinh Nguyen" userId="75ea2f2f01fb72ed" providerId="LiveId" clId="{4D4FF88C-78DD-5749-A56E-369A16005E31}" dt="2023-05-29T00:03:21.958" v="556" actId="113"/>
          <ac:spMkLst>
            <pc:docMk/>
            <pc:sldMk cId="492066205" sldId="685"/>
            <ac:spMk id="3" creationId="{AA7639F0-A4F3-A16E-E2DA-A6369791F9F1}"/>
          </ac:spMkLst>
        </pc:spChg>
        <pc:picChg chg="add mod">
          <ac:chgData name="Dinh Nguyen" userId="75ea2f2f01fb72ed" providerId="LiveId" clId="{4D4FF88C-78DD-5749-A56E-369A16005E31}" dt="2023-05-29T00:03:36.501" v="561" actId="1076"/>
          <ac:picMkLst>
            <pc:docMk/>
            <pc:sldMk cId="492066205" sldId="685"/>
            <ac:picMk id="2" creationId="{9A007A7B-900D-E6B4-A638-5B04D4DAF48F}"/>
          </ac:picMkLst>
        </pc:picChg>
      </pc:sldChg>
      <pc:sldChg chg="addSp delSp modSp add mod">
        <pc:chgData name="Dinh Nguyen" userId="75ea2f2f01fb72ed" providerId="LiveId" clId="{4D4FF88C-78DD-5749-A56E-369A16005E31}" dt="2023-05-29T00:04:13.105" v="570" actId="1076"/>
        <pc:sldMkLst>
          <pc:docMk/>
          <pc:sldMk cId="293169672" sldId="686"/>
        </pc:sldMkLst>
        <pc:spChg chg="mod">
          <ac:chgData name="Dinh Nguyen" userId="75ea2f2f01fb72ed" providerId="LiveId" clId="{4D4FF88C-78DD-5749-A56E-369A16005E31}" dt="2023-05-29T00:04:00.500" v="567" actId="113"/>
          <ac:spMkLst>
            <pc:docMk/>
            <pc:sldMk cId="293169672" sldId="686"/>
            <ac:spMk id="3" creationId="{AA7639F0-A4F3-A16E-E2DA-A6369791F9F1}"/>
          </ac:spMkLst>
        </pc:spChg>
        <pc:spChg chg="add del">
          <ac:chgData name="Dinh Nguyen" userId="75ea2f2f01fb72ed" providerId="LiveId" clId="{4D4FF88C-78DD-5749-A56E-369A16005E31}" dt="2023-05-29T00:03:54.619" v="565" actId="22"/>
          <ac:spMkLst>
            <pc:docMk/>
            <pc:sldMk cId="293169672" sldId="686"/>
            <ac:spMk id="5" creationId="{DA3D1949-F0ED-DF2D-6D9C-7264E5591546}"/>
          </ac:spMkLst>
        </pc:spChg>
        <pc:picChg chg="del">
          <ac:chgData name="Dinh Nguyen" userId="75ea2f2f01fb72ed" providerId="LiveId" clId="{4D4FF88C-78DD-5749-A56E-369A16005E31}" dt="2023-05-29T00:03:52.798" v="563" actId="478"/>
          <ac:picMkLst>
            <pc:docMk/>
            <pc:sldMk cId="293169672" sldId="686"/>
            <ac:picMk id="2" creationId="{9A007A7B-900D-E6B4-A638-5B04D4DAF48F}"/>
          </ac:picMkLst>
        </pc:picChg>
        <pc:picChg chg="add mod">
          <ac:chgData name="Dinh Nguyen" userId="75ea2f2f01fb72ed" providerId="LiveId" clId="{4D4FF88C-78DD-5749-A56E-369A16005E31}" dt="2023-05-29T00:04:13.105" v="570" actId="1076"/>
          <ac:picMkLst>
            <pc:docMk/>
            <pc:sldMk cId="293169672" sldId="686"/>
            <ac:picMk id="6" creationId="{CF1C9F01-021F-02FB-60BD-5873FB312FBE}"/>
          </ac:picMkLst>
        </pc:picChg>
      </pc:sldChg>
      <pc:sldChg chg="delSp modSp add mod">
        <pc:chgData name="Dinh Nguyen" userId="75ea2f2f01fb72ed" providerId="LiveId" clId="{4D4FF88C-78DD-5749-A56E-369A16005E31}" dt="2023-05-29T00:04:51.481" v="587" actId="207"/>
        <pc:sldMkLst>
          <pc:docMk/>
          <pc:sldMk cId="1749810516" sldId="687"/>
        </pc:sldMkLst>
        <pc:spChg chg="mod">
          <ac:chgData name="Dinh Nguyen" userId="75ea2f2f01fb72ed" providerId="LiveId" clId="{4D4FF88C-78DD-5749-A56E-369A16005E31}" dt="2023-05-29T00:04:51.481" v="587" actId="207"/>
          <ac:spMkLst>
            <pc:docMk/>
            <pc:sldMk cId="1749810516" sldId="687"/>
            <ac:spMk id="3" creationId="{AA7639F0-A4F3-A16E-E2DA-A6369791F9F1}"/>
          </ac:spMkLst>
        </pc:spChg>
        <pc:picChg chg="del">
          <ac:chgData name="Dinh Nguyen" userId="75ea2f2f01fb72ed" providerId="LiveId" clId="{4D4FF88C-78DD-5749-A56E-369A16005E31}" dt="2023-05-29T00:04:27.416" v="572" actId="478"/>
          <ac:picMkLst>
            <pc:docMk/>
            <pc:sldMk cId="1749810516" sldId="687"/>
            <ac:picMk id="6" creationId="{CF1C9F01-021F-02FB-60BD-5873FB312FBE}"/>
          </ac:picMkLst>
        </pc:picChg>
      </pc:sldChg>
      <pc:sldChg chg="addSp modSp add mod">
        <pc:chgData name="Dinh Nguyen" userId="75ea2f2f01fb72ed" providerId="LiveId" clId="{4D4FF88C-78DD-5749-A56E-369A16005E31}" dt="2023-05-29T00:06:15.671" v="669" actId="1076"/>
        <pc:sldMkLst>
          <pc:docMk/>
          <pc:sldMk cId="726967345" sldId="688"/>
        </pc:sldMkLst>
        <pc:spChg chg="mod">
          <ac:chgData name="Dinh Nguyen" userId="75ea2f2f01fb72ed" providerId="LiveId" clId="{4D4FF88C-78DD-5749-A56E-369A16005E31}" dt="2023-05-29T00:05:43.513" v="657" actId="20577"/>
          <ac:spMkLst>
            <pc:docMk/>
            <pc:sldMk cId="726967345" sldId="688"/>
            <ac:spMk id="3" creationId="{AA7639F0-A4F3-A16E-E2DA-A6369791F9F1}"/>
          </ac:spMkLst>
        </pc:spChg>
        <pc:picChg chg="add mod">
          <ac:chgData name="Dinh Nguyen" userId="75ea2f2f01fb72ed" providerId="LiveId" clId="{4D4FF88C-78DD-5749-A56E-369A16005E31}" dt="2023-05-29T00:06:05.587" v="664" actId="1076"/>
          <ac:picMkLst>
            <pc:docMk/>
            <pc:sldMk cId="726967345" sldId="688"/>
            <ac:picMk id="4" creationId="{8D26FA86-E25C-A6C2-2449-90B8832C9668}"/>
          </ac:picMkLst>
        </pc:picChg>
        <pc:picChg chg="add mod">
          <ac:chgData name="Dinh Nguyen" userId="75ea2f2f01fb72ed" providerId="LiveId" clId="{4D4FF88C-78DD-5749-A56E-369A16005E31}" dt="2023-05-29T00:06:15.671" v="669" actId="1076"/>
          <ac:picMkLst>
            <pc:docMk/>
            <pc:sldMk cId="726967345" sldId="688"/>
            <ac:picMk id="5" creationId="{27205764-3A69-48C5-5E23-852C8D7BC3A9}"/>
          </ac:picMkLst>
        </pc:picChg>
      </pc:sldChg>
      <pc:sldChg chg="modSp add mod">
        <pc:chgData name="Dinh Nguyen" userId="75ea2f2f01fb72ed" providerId="LiveId" clId="{4D4FF88C-78DD-5749-A56E-369A16005E31}" dt="2023-05-29T00:07:18.804" v="728" actId="1076"/>
        <pc:sldMkLst>
          <pc:docMk/>
          <pc:sldMk cId="2804072886" sldId="689"/>
        </pc:sldMkLst>
        <pc:spChg chg="mod">
          <ac:chgData name="Dinh Nguyen" userId="75ea2f2f01fb72ed" providerId="LiveId" clId="{4D4FF88C-78DD-5749-A56E-369A16005E31}" dt="2023-05-29T00:07:18.804" v="728" actId="1076"/>
          <ac:spMkLst>
            <pc:docMk/>
            <pc:sldMk cId="2804072886" sldId="689"/>
            <ac:spMk id="131" creationId="{00000000-0000-0000-0000-000000000000}"/>
          </ac:spMkLst>
        </pc:spChg>
      </pc:sldChg>
      <pc:sldChg chg="add">
        <pc:chgData name="Dinh Nguyen" userId="75ea2f2f01fb72ed" providerId="LiveId" clId="{4D4FF88C-78DD-5749-A56E-369A16005E31}" dt="2023-05-29T00:07:22.793" v="729"/>
        <pc:sldMkLst>
          <pc:docMk/>
          <pc:sldMk cId="1004243775" sldId="690"/>
        </pc:sldMkLst>
      </pc:sldChg>
      <pc:sldChg chg="modSp add mod">
        <pc:chgData name="Dinh Nguyen" userId="75ea2f2f01fb72ed" providerId="LiveId" clId="{4D4FF88C-78DD-5749-A56E-369A16005E31}" dt="2023-05-29T00:07:33.655" v="739" actId="404"/>
        <pc:sldMkLst>
          <pc:docMk/>
          <pc:sldMk cId="1988921056" sldId="691"/>
        </pc:sldMkLst>
        <pc:spChg chg="mod">
          <ac:chgData name="Dinh Nguyen" userId="75ea2f2f01fb72ed" providerId="LiveId" clId="{4D4FF88C-78DD-5749-A56E-369A16005E31}" dt="2023-05-29T00:07:33.655" v="739" actId="404"/>
          <ac:spMkLst>
            <pc:docMk/>
            <pc:sldMk cId="1988921056" sldId="691"/>
            <ac:spMk id="131" creationId="{00000000-0000-0000-0000-000000000000}"/>
          </ac:spMkLst>
        </pc:spChg>
      </pc:sldChg>
      <pc:sldChg chg="add">
        <pc:chgData name="Dinh Nguyen" userId="75ea2f2f01fb72ed" providerId="LiveId" clId="{4D4FF88C-78DD-5749-A56E-369A16005E31}" dt="2023-05-29T00:07:26.296" v="730"/>
        <pc:sldMkLst>
          <pc:docMk/>
          <pc:sldMk cId="3463465225" sldId="692"/>
        </pc:sldMkLst>
      </pc:sldChg>
      <pc:sldChg chg="addSp delSp modSp add mod">
        <pc:chgData name="Dinh Nguyen" userId="75ea2f2f01fb72ed" providerId="LiveId" clId="{4D4FF88C-78DD-5749-A56E-369A16005E31}" dt="2023-05-29T00:13:23.169" v="1133" actId="20577"/>
        <pc:sldMkLst>
          <pc:docMk/>
          <pc:sldMk cId="3993786586" sldId="693"/>
        </pc:sldMkLst>
        <pc:spChg chg="mod">
          <ac:chgData name="Dinh Nguyen" userId="75ea2f2f01fb72ed" providerId="LiveId" clId="{4D4FF88C-78DD-5749-A56E-369A16005E31}" dt="2023-05-29T00:13:23.169" v="1133" actId="20577"/>
          <ac:spMkLst>
            <pc:docMk/>
            <pc:sldMk cId="3993786586" sldId="693"/>
            <ac:spMk id="3" creationId="{AA7639F0-A4F3-A16E-E2DA-A6369791F9F1}"/>
          </ac:spMkLst>
        </pc:spChg>
        <pc:picChg chg="del">
          <ac:chgData name="Dinh Nguyen" userId="75ea2f2f01fb72ed" providerId="LiveId" clId="{4D4FF88C-78DD-5749-A56E-369A16005E31}" dt="2023-05-29T00:08:16.161" v="741" actId="478"/>
          <ac:picMkLst>
            <pc:docMk/>
            <pc:sldMk cId="3993786586" sldId="693"/>
            <ac:picMk id="4" creationId="{8D26FA86-E25C-A6C2-2449-90B8832C9668}"/>
          </ac:picMkLst>
        </pc:picChg>
        <pc:picChg chg="del">
          <ac:chgData name="Dinh Nguyen" userId="75ea2f2f01fb72ed" providerId="LiveId" clId="{4D4FF88C-78DD-5749-A56E-369A16005E31}" dt="2023-05-29T00:08:17.268" v="742" actId="478"/>
          <ac:picMkLst>
            <pc:docMk/>
            <pc:sldMk cId="3993786586" sldId="693"/>
            <ac:picMk id="5" creationId="{27205764-3A69-48C5-5E23-852C8D7BC3A9}"/>
          </ac:picMkLst>
        </pc:picChg>
        <pc:picChg chg="add mod">
          <ac:chgData name="Dinh Nguyen" userId="75ea2f2f01fb72ed" providerId="LiveId" clId="{4D4FF88C-78DD-5749-A56E-369A16005E31}" dt="2023-05-29T00:13:20.901" v="1126" actId="1076"/>
          <ac:picMkLst>
            <pc:docMk/>
            <pc:sldMk cId="3993786586" sldId="693"/>
            <ac:picMk id="6" creationId="{751B5B70-881B-AFE7-B5B3-415EC43A9210}"/>
          </ac:picMkLst>
        </pc:picChg>
      </pc:sldChg>
      <pc:sldChg chg="addSp delSp modSp add mod">
        <pc:chgData name="Dinh Nguyen" userId="75ea2f2f01fb72ed" providerId="LiveId" clId="{4D4FF88C-78DD-5749-A56E-369A16005E31}" dt="2023-05-29T00:12:50.529" v="1063" actId="1076"/>
        <pc:sldMkLst>
          <pc:docMk/>
          <pc:sldMk cId="3241269318" sldId="694"/>
        </pc:sldMkLst>
        <pc:spChg chg="mod">
          <ac:chgData name="Dinh Nguyen" userId="75ea2f2f01fb72ed" providerId="LiveId" clId="{4D4FF88C-78DD-5749-A56E-369A16005E31}" dt="2023-05-29T00:12:46.795" v="1062" actId="20577"/>
          <ac:spMkLst>
            <pc:docMk/>
            <pc:sldMk cId="3241269318" sldId="694"/>
            <ac:spMk id="3" creationId="{AA7639F0-A4F3-A16E-E2DA-A6369791F9F1}"/>
          </ac:spMkLst>
        </pc:spChg>
        <pc:picChg chg="add del mod">
          <ac:chgData name="Dinh Nguyen" userId="75ea2f2f01fb72ed" providerId="LiveId" clId="{4D4FF88C-78DD-5749-A56E-369A16005E31}" dt="2023-05-29T00:12:06.720" v="964" actId="478"/>
          <ac:picMkLst>
            <pc:docMk/>
            <pc:sldMk cId="3241269318" sldId="694"/>
            <ac:picMk id="2" creationId="{FD65CABE-E173-C05D-14DE-86CA3D3761D3}"/>
          </ac:picMkLst>
        </pc:picChg>
        <pc:picChg chg="add mod">
          <ac:chgData name="Dinh Nguyen" userId="75ea2f2f01fb72ed" providerId="LiveId" clId="{4D4FF88C-78DD-5749-A56E-369A16005E31}" dt="2023-05-29T00:12:50.529" v="1063" actId="1076"/>
          <ac:picMkLst>
            <pc:docMk/>
            <pc:sldMk cId="3241269318" sldId="694"/>
            <ac:picMk id="5" creationId="{C18B730B-FDE9-D14B-E6F2-B1B1ECF11C61}"/>
          </ac:picMkLst>
        </pc:picChg>
        <pc:picChg chg="del">
          <ac:chgData name="Dinh Nguyen" userId="75ea2f2f01fb72ed" providerId="LiveId" clId="{4D4FF88C-78DD-5749-A56E-369A16005E31}" dt="2023-05-29T00:11:11.643" v="952" actId="478"/>
          <ac:picMkLst>
            <pc:docMk/>
            <pc:sldMk cId="3241269318" sldId="694"/>
            <ac:picMk id="6" creationId="{751B5B70-881B-AFE7-B5B3-415EC43A9210}"/>
          </ac:picMkLst>
        </pc:picChg>
      </pc:sldChg>
      <pc:sldChg chg="addSp delSp modSp add mod">
        <pc:chgData name="Dinh Nguyen" userId="75ea2f2f01fb72ed" providerId="LiveId" clId="{4D4FF88C-78DD-5749-A56E-369A16005E31}" dt="2023-05-29T00:14:24.784" v="1146" actId="1076"/>
        <pc:sldMkLst>
          <pc:docMk/>
          <pc:sldMk cId="776766282" sldId="695"/>
        </pc:sldMkLst>
        <pc:spChg chg="mod">
          <ac:chgData name="Dinh Nguyen" userId="75ea2f2f01fb72ed" providerId="LiveId" clId="{4D4FF88C-78DD-5749-A56E-369A16005E31}" dt="2023-05-29T00:14:16.166" v="1143" actId="122"/>
          <ac:spMkLst>
            <pc:docMk/>
            <pc:sldMk cId="776766282" sldId="695"/>
            <ac:spMk id="3" creationId="{AA7639F0-A4F3-A16E-E2DA-A6369791F9F1}"/>
          </ac:spMkLst>
        </pc:spChg>
        <pc:picChg chg="add mod">
          <ac:chgData name="Dinh Nguyen" userId="75ea2f2f01fb72ed" providerId="LiveId" clId="{4D4FF88C-78DD-5749-A56E-369A16005E31}" dt="2023-05-29T00:14:24.784" v="1146" actId="1076"/>
          <ac:picMkLst>
            <pc:docMk/>
            <pc:sldMk cId="776766282" sldId="695"/>
            <ac:picMk id="2" creationId="{7EBBA325-E652-4D25-2D25-C8242E3ACEB1}"/>
          </ac:picMkLst>
        </pc:picChg>
        <pc:picChg chg="del">
          <ac:chgData name="Dinh Nguyen" userId="75ea2f2f01fb72ed" providerId="LiveId" clId="{4D4FF88C-78DD-5749-A56E-369A16005E31}" dt="2023-05-29T00:13:46.711" v="1135" actId="478"/>
          <ac:picMkLst>
            <pc:docMk/>
            <pc:sldMk cId="776766282" sldId="695"/>
            <ac:picMk id="5" creationId="{C18B730B-FDE9-D14B-E6F2-B1B1ECF11C61}"/>
          </ac:picMkLst>
        </pc:picChg>
      </pc:sldChg>
      <pc:sldChg chg="addSp delSp modSp add mod">
        <pc:chgData name="Dinh Nguyen" userId="75ea2f2f01fb72ed" providerId="LiveId" clId="{4D4FF88C-78DD-5749-A56E-369A16005E31}" dt="2023-05-29T00:15:02.348" v="1156" actId="1076"/>
        <pc:sldMkLst>
          <pc:docMk/>
          <pc:sldMk cId="1662151317" sldId="696"/>
        </pc:sldMkLst>
        <pc:spChg chg="mod">
          <ac:chgData name="Dinh Nguyen" userId="75ea2f2f01fb72ed" providerId="LiveId" clId="{4D4FF88C-78DD-5749-A56E-369A16005E31}" dt="2023-05-29T00:14:54.300" v="1154" actId="113"/>
          <ac:spMkLst>
            <pc:docMk/>
            <pc:sldMk cId="1662151317" sldId="696"/>
            <ac:spMk id="3" creationId="{AA7639F0-A4F3-A16E-E2DA-A6369791F9F1}"/>
          </ac:spMkLst>
        </pc:spChg>
        <pc:picChg chg="del">
          <ac:chgData name="Dinh Nguyen" userId="75ea2f2f01fb72ed" providerId="LiveId" clId="{4D4FF88C-78DD-5749-A56E-369A16005E31}" dt="2023-05-29T00:14:37.778" v="1148" actId="478"/>
          <ac:picMkLst>
            <pc:docMk/>
            <pc:sldMk cId="1662151317" sldId="696"/>
            <ac:picMk id="2" creationId="{7EBBA325-E652-4D25-2D25-C8242E3ACEB1}"/>
          </ac:picMkLst>
        </pc:picChg>
        <pc:picChg chg="add mod">
          <ac:chgData name="Dinh Nguyen" userId="75ea2f2f01fb72ed" providerId="LiveId" clId="{4D4FF88C-78DD-5749-A56E-369A16005E31}" dt="2023-05-29T00:15:02.348" v="1156" actId="1076"/>
          <ac:picMkLst>
            <pc:docMk/>
            <pc:sldMk cId="1662151317" sldId="696"/>
            <ac:picMk id="4" creationId="{F4E8235B-D410-C714-6D22-10BB4E2E80D1}"/>
          </ac:picMkLst>
        </pc:picChg>
      </pc:sldChg>
      <pc:sldChg chg="addSp delSp modSp add mod">
        <pc:chgData name="Dinh Nguyen" userId="75ea2f2f01fb72ed" providerId="LiveId" clId="{4D4FF88C-78DD-5749-A56E-369A16005E31}" dt="2023-05-29T00:15:41.413" v="1165" actId="1076"/>
        <pc:sldMkLst>
          <pc:docMk/>
          <pc:sldMk cId="1659442729" sldId="697"/>
        </pc:sldMkLst>
        <pc:spChg chg="mod">
          <ac:chgData name="Dinh Nguyen" userId="75ea2f2f01fb72ed" providerId="LiveId" clId="{4D4FF88C-78DD-5749-A56E-369A16005E31}" dt="2023-05-29T00:15:34.349" v="1163" actId="113"/>
          <ac:spMkLst>
            <pc:docMk/>
            <pc:sldMk cId="1659442729" sldId="697"/>
            <ac:spMk id="3" creationId="{AA7639F0-A4F3-A16E-E2DA-A6369791F9F1}"/>
          </ac:spMkLst>
        </pc:spChg>
        <pc:picChg chg="add mod">
          <ac:chgData name="Dinh Nguyen" userId="75ea2f2f01fb72ed" providerId="LiveId" clId="{4D4FF88C-78DD-5749-A56E-369A16005E31}" dt="2023-05-29T00:15:41.413" v="1165" actId="1076"/>
          <ac:picMkLst>
            <pc:docMk/>
            <pc:sldMk cId="1659442729" sldId="697"/>
            <ac:picMk id="2" creationId="{07A75476-0998-B63E-8556-A0D4475FE53B}"/>
          </ac:picMkLst>
        </pc:picChg>
        <pc:picChg chg="del">
          <ac:chgData name="Dinh Nguyen" userId="75ea2f2f01fb72ed" providerId="LiveId" clId="{4D4FF88C-78DD-5749-A56E-369A16005E31}" dt="2023-05-29T00:15:14.570" v="1158" actId="478"/>
          <ac:picMkLst>
            <pc:docMk/>
            <pc:sldMk cId="1659442729" sldId="697"/>
            <ac:picMk id="4" creationId="{F4E8235B-D410-C714-6D22-10BB4E2E80D1}"/>
          </ac:picMkLst>
        </pc:picChg>
      </pc:sldChg>
      <pc:sldChg chg="addSp delSp modSp add mod">
        <pc:chgData name="Dinh Nguyen" userId="75ea2f2f01fb72ed" providerId="LiveId" clId="{4D4FF88C-78DD-5749-A56E-369A16005E31}" dt="2023-05-29T00:17:09.875" v="1213"/>
        <pc:sldMkLst>
          <pc:docMk/>
          <pc:sldMk cId="428449034" sldId="698"/>
        </pc:sldMkLst>
        <pc:spChg chg="mod">
          <ac:chgData name="Dinh Nguyen" userId="75ea2f2f01fb72ed" providerId="LiveId" clId="{4D4FF88C-78DD-5749-A56E-369A16005E31}" dt="2023-05-29T00:17:06.190" v="1211" actId="20577"/>
          <ac:spMkLst>
            <pc:docMk/>
            <pc:sldMk cId="428449034" sldId="698"/>
            <ac:spMk id="3" creationId="{AA7639F0-A4F3-A16E-E2DA-A6369791F9F1}"/>
          </ac:spMkLst>
        </pc:spChg>
        <pc:spChg chg="add del mod">
          <ac:chgData name="Dinh Nguyen" userId="75ea2f2f01fb72ed" providerId="LiveId" clId="{4D4FF88C-78DD-5749-A56E-369A16005E31}" dt="2023-05-29T00:17:09.875" v="1213"/>
          <ac:spMkLst>
            <pc:docMk/>
            <pc:sldMk cId="428449034" sldId="698"/>
            <ac:spMk id="5" creationId="{0C8A8C48-654E-571B-87B7-81E3570B8C26}"/>
          </ac:spMkLst>
        </pc:spChg>
        <pc:picChg chg="del">
          <ac:chgData name="Dinh Nguyen" userId="75ea2f2f01fb72ed" providerId="LiveId" clId="{4D4FF88C-78DD-5749-A56E-369A16005E31}" dt="2023-05-29T00:16:33.453" v="1167" actId="478"/>
          <ac:picMkLst>
            <pc:docMk/>
            <pc:sldMk cId="428449034" sldId="698"/>
            <ac:picMk id="2" creationId="{07A75476-0998-B63E-8556-A0D4475FE53B}"/>
          </ac:picMkLst>
        </pc:picChg>
        <pc:picChg chg="add mod">
          <ac:chgData name="Dinh Nguyen" userId="75ea2f2f01fb72ed" providerId="LiveId" clId="{4D4FF88C-78DD-5749-A56E-369A16005E31}" dt="2023-05-29T00:16:58.982" v="1174" actId="1076"/>
          <ac:picMkLst>
            <pc:docMk/>
            <pc:sldMk cId="428449034" sldId="698"/>
            <ac:picMk id="4" creationId="{440F3E97-045D-C443-52D6-99AD3A68F92C}"/>
          </ac:picMkLst>
        </pc:picChg>
      </pc:sldChg>
      <pc:sldChg chg="addSp delSp modSp add mod">
        <pc:chgData name="Dinh Nguyen" userId="75ea2f2f01fb72ed" providerId="LiveId" clId="{4D4FF88C-78DD-5749-A56E-369A16005E31}" dt="2023-05-29T00:17:47.231" v="1222" actId="14100"/>
        <pc:sldMkLst>
          <pc:docMk/>
          <pc:sldMk cId="1854704026" sldId="699"/>
        </pc:sldMkLst>
        <pc:spChg chg="mod">
          <ac:chgData name="Dinh Nguyen" userId="75ea2f2f01fb72ed" providerId="LiveId" clId="{4D4FF88C-78DD-5749-A56E-369A16005E31}" dt="2023-05-29T00:17:29.395" v="1216"/>
          <ac:spMkLst>
            <pc:docMk/>
            <pc:sldMk cId="1854704026" sldId="699"/>
            <ac:spMk id="3" creationId="{AA7639F0-A4F3-A16E-E2DA-A6369791F9F1}"/>
          </ac:spMkLst>
        </pc:spChg>
        <pc:spChg chg="add del">
          <ac:chgData name="Dinh Nguyen" userId="75ea2f2f01fb72ed" providerId="LiveId" clId="{4D4FF88C-78DD-5749-A56E-369A16005E31}" dt="2023-05-29T00:17:35.588" v="1218" actId="478"/>
          <ac:spMkLst>
            <pc:docMk/>
            <pc:sldMk cId="1854704026" sldId="699"/>
            <ac:spMk id="5" creationId="{CFF2BC42-888C-9E0D-B681-40644F69CACD}"/>
          </ac:spMkLst>
        </pc:spChg>
        <pc:picChg chg="del">
          <ac:chgData name="Dinh Nguyen" userId="75ea2f2f01fb72ed" providerId="LiveId" clId="{4D4FF88C-78DD-5749-A56E-369A16005E31}" dt="2023-05-29T00:17:25.584" v="1215" actId="478"/>
          <ac:picMkLst>
            <pc:docMk/>
            <pc:sldMk cId="1854704026" sldId="699"/>
            <ac:picMk id="4" creationId="{440F3E97-045D-C443-52D6-99AD3A68F92C}"/>
          </ac:picMkLst>
        </pc:picChg>
        <pc:picChg chg="add mod">
          <ac:chgData name="Dinh Nguyen" userId="75ea2f2f01fb72ed" providerId="LiveId" clId="{4D4FF88C-78DD-5749-A56E-369A16005E31}" dt="2023-05-29T00:17:47.231" v="1222" actId="14100"/>
          <ac:picMkLst>
            <pc:docMk/>
            <pc:sldMk cId="1854704026" sldId="699"/>
            <ac:picMk id="6" creationId="{ADAD6E48-A3A2-67BC-541F-9218DB55C273}"/>
          </ac:picMkLst>
        </pc:picChg>
      </pc:sldChg>
      <pc:sldChg chg="addSp delSp modSp add mod">
        <pc:chgData name="Dinh Nguyen" userId="75ea2f2f01fb72ed" providerId="LiveId" clId="{4D4FF88C-78DD-5749-A56E-369A16005E31}" dt="2023-05-29T00:18:20.702" v="1234" actId="14100"/>
        <pc:sldMkLst>
          <pc:docMk/>
          <pc:sldMk cId="2850486306" sldId="700"/>
        </pc:sldMkLst>
        <pc:spChg chg="mod">
          <ac:chgData name="Dinh Nguyen" userId="75ea2f2f01fb72ed" providerId="LiveId" clId="{4D4FF88C-78DD-5749-A56E-369A16005E31}" dt="2023-05-29T00:18:12.982" v="1232" actId="113"/>
          <ac:spMkLst>
            <pc:docMk/>
            <pc:sldMk cId="2850486306" sldId="700"/>
            <ac:spMk id="3" creationId="{AA7639F0-A4F3-A16E-E2DA-A6369791F9F1}"/>
          </ac:spMkLst>
        </pc:spChg>
        <pc:spChg chg="add del">
          <ac:chgData name="Dinh Nguyen" userId="75ea2f2f01fb72ed" providerId="LiveId" clId="{4D4FF88C-78DD-5749-A56E-369A16005E31}" dt="2023-05-29T00:18:01.825" v="1226" actId="22"/>
          <ac:spMkLst>
            <pc:docMk/>
            <pc:sldMk cId="2850486306" sldId="700"/>
            <ac:spMk id="4" creationId="{ABF7A660-5E64-2F3D-7D49-E51732A99BBB}"/>
          </ac:spMkLst>
        </pc:spChg>
        <pc:picChg chg="add mod">
          <ac:chgData name="Dinh Nguyen" userId="75ea2f2f01fb72ed" providerId="LiveId" clId="{4D4FF88C-78DD-5749-A56E-369A16005E31}" dt="2023-05-29T00:18:20.702" v="1234" actId="14100"/>
          <ac:picMkLst>
            <pc:docMk/>
            <pc:sldMk cId="2850486306" sldId="700"/>
            <ac:picMk id="5" creationId="{A408795B-9D2F-EFA1-0FA0-D4A5E8B39B7A}"/>
          </ac:picMkLst>
        </pc:picChg>
        <pc:picChg chg="add del">
          <ac:chgData name="Dinh Nguyen" userId="75ea2f2f01fb72ed" providerId="LiveId" clId="{4D4FF88C-78DD-5749-A56E-369A16005E31}" dt="2023-05-29T00:18:04.682" v="1228" actId="478"/>
          <ac:picMkLst>
            <pc:docMk/>
            <pc:sldMk cId="2850486306" sldId="700"/>
            <ac:picMk id="6" creationId="{ADAD6E48-A3A2-67BC-541F-9218DB55C273}"/>
          </ac:picMkLst>
        </pc:picChg>
      </pc:sldChg>
      <pc:sldChg chg="addSp delSp modSp add mod">
        <pc:chgData name="Dinh Nguyen" userId="75ea2f2f01fb72ed" providerId="LiveId" clId="{4D4FF88C-78DD-5749-A56E-369A16005E31}" dt="2023-05-29T00:20:13.936" v="1465" actId="1076"/>
        <pc:sldMkLst>
          <pc:docMk/>
          <pc:sldMk cId="1828873476" sldId="701"/>
        </pc:sldMkLst>
        <pc:spChg chg="mod">
          <ac:chgData name="Dinh Nguyen" userId="75ea2f2f01fb72ed" providerId="LiveId" clId="{4D4FF88C-78DD-5749-A56E-369A16005E31}" dt="2023-05-29T00:20:00.165" v="1460" actId="20577"/>
          <ac:spMkLst>
            <pc:docMk/>
            <pc:sldMk cId="1828873476" sldId="701"/>
            <ac:spMk id="3" creationId="{AA7639F0-A4F3-A16E-E2DA-A6369791F9F1}"/>
          </ac:spMkLst>
        </pc:spChg>
        <pc:picChg chg="add mod">
          <ac:chgData name="Dinh Nguyen" userId="75ea2f2f01fb72ed" providerId="LiveId" clId="{4D4FF88C-78DD-5749-A56E-369A16005E31}" dt="2023-05-29T00:20:13.936" v="1465" actId="1076"/>
          <ac:picMkLst>
            <pc:docMk/>
            <pc:sldMk cId="1828873476" sldId="701"/>
            <ac:picMk id="2" creationId="{B8CB6FD1-DAB2-9AF3-EFF5-94531C98D1BB}"/>
          </ac:picMkLst>
        </pc:picChg>
        <pc:picChg chg="del">
          <ac:chgData name="Dinh Nguyen" userId="75ea2f2f01fb72ed" providerId="LiveId" clId="{4D4FF88C-78DD-5749-A56E-369A16005E31}" dt="2023-05-29T00:18:41.837" v="1236" actId="478"/>
          <ac:picMkLst>
            <pc:docMk/>
            <pc:sldMk cId="1828873476" sldId="701"/>
            <ac:picMk id="5" creationId="{A408795B-9D2F-EFA1-0FA0-D4A5E8B39B7A}"/>
          </ac:picMkLst>
        </pc:picChg>
      </pc:sldChg>
      <pc:sldChg chg="addSp delSp modSp add mod">
        <pc:chgData name="Dinh Nguyen" userId="75ea2f2f01fb72ed" providerId="LiveId" clId="{4D4FF88C-78DD-5749-A56E-369A16005E31}" dt="2023-05-29T00:21:31.384" v="1634" actId="20577"/>
        <pc:sldMkLst>
          <pc:docMk/>
          <pc:sldMk cId="2825341898" sldId="702"/>
        </pc:sldMkLst>
        <pc:spChg chg="mod">
          <ac:chgData name="Dinh Nguyen" userId="75ea2f2f01fb72ed" providerId="LiveId" clId="{4D4FF88C-78DD-5749-A56E-369A16005E31}" dt="2023-05-29T00:21:31.384" v="1634" actId="20577"/>
          <ac:spMkLst>
            <pc:docMk/>
            <pc:sldMk cId="2825341898" sldId="702"/>
            <ac:spMk id="3" creationId="{AA7639F0-A4F3-A16E-E2DA-A6369791F9F1}"/>
          </ac:spMkLst>
        </pc:spChg>
        <pc:picChg chg="del">
          <ac:chgData name="Dinh Nguyen" userId="75ea2f2f01fb72ed" providerId="LiveId" clId="{4D4FF88C-78DD-5749-A56E-369A16005E31}" dt="2023-05-29T00:20:34.296" v="1467" actId="478"/>
          <ac:picMkLst>
            <pc:docMk/>
            <pc:sldMk cId="2825341898" sldId="702"/>
            <ac:picMk id="2" creationId="{B8CB6FD1-DAB2-9AF3-EFF5-94531C98D1BB}"/>
          </ac:picMkLst>
        </pc:picChg>
        <pc:picChg chg="add mod">
          <ac:chgData name="Dinh Nguyen" userId="75ea2f2f01fb72ed" providerId="LiveId" clId="{4D4FF88C-78DD-5749-A56E-369A16005E31}" dt="2023-05-29T00:21:24.888" v="1626" actId="1076"/>
          <ac:picMkLst>
            <pc:docMk/>
            <pc:sldMk cId="2825341898" sldId="702"/>
            <ac:picMk id="4" creationId="{CD360641-93A1-7CB6-B96A-142BD9752F29}"/>
          </ac:picMkLst>
        </pc:picChg>
      </pc:sldChg>
      <pc:sldChg chg="addSp delSp modSp add del mod">
        <pc:chgData name="Dinh Nguyen" userId="75ea2f2f01fb72ed" providerId="LiveId" clId="{4D4FF88C-78DD-5749-A56E-369A16005E31}" dt="2023-05-29T00:22:27.831" v="1644" actId="2696"/>
        <pc:sldMkLst>
          <pc:docMk/>
          <pc:sldMk cId="1339904674" sldId="703"/>
        </pc:sldMkLst>
        <pc:spChg chg="mod">
          <ac:chgData name="Dinh Nguyen" userId="75ea2f2f01fb72ed" providerId="LiveId" clId="{4D4FF88C-78DD-5749-A56E-369A16005E31}" dt="2023-05-29T00:21:56.418" v="1639"/>
          <ac:spMkLst>
            <pc:docMk/>
            <pc:sldMk cId="1339904674" sldId="703"/>
            <ac:spMk id="3" creationId="{AA7639F0-A4F3-A16E-E2DA-A6369791F9F1}"/>
          </ac:spMkLst>
        </pc:spChg>
        <pc:picChg chg="add mod">
          <ac:chgData name="Dinh Nguyen" userId="75ea2f2f01fb72ed" providerId="LiveId" clId="{4D4FF88C-78DD-5749-A56E-369A16005E31}" dt="2023-05-29T00:22:13.569" v="1642" actId="1076"/>
          <ac:picMkLst>
            <pc:docMk/>
            <pc:sldMk cId="1339904674" sldId="703"/>
            <ac:picMk id="2" creationId="{F25029FC-B1EB-3BA9-D609-E4C46D518B6D}"/>
          </ac:picMkLst>
        </pc:picChg>
        <pc:picChg chg="del">
          <ac:chgData name="Dinh Nguyen" userId="75ea2f2f01fb72ed" providerId="LiveId" clId="{4D4FF88C-78DD-5749-A56E-369A16005E31}" dt="2023-05-29T00:21:48.268" v="1636" actId="478"/>
          <ac:picMkLst>
            <pc:docMk/>
            <pc:sldMk cId="1339904674" sldId="703"/>
            <ac:picMk id="4" creationId="{CD360641-93A1-7CB6-B96A-142BD9752F29}"/>
          </ac:picMkLst>
        </pc:picChg>
      </pc:sldChg>
      <pc:sldChg chg="addSp delSp modSp add mod">
        <pc:chgData name="Dinh Nguyen" userId="75ea2f2f01fb72ed" providerId="LiveId" clId="{4D4FF88C-78DD-5749-A56E-369A16005E31}" dt="2023-05-29T00:22:54.585" v="1651"/>
        <pc:sldMkLst>
          <pc:docMk/>
          <pc:sldMk cId="3872945568" sldId="704"/>
        </pc:sldMkLst>
        <pc:spChg chg="mod">
          <ac:chgData name="Dinh Nguyen" userId="75ea2f2f01fb72ed" providerId="LiveId" clId="{4D4FF88C-78DD-5749-A56E-369A16005E31}" dt="2023-05-29T00:22:54.585" v="1651"/>
          <ac:spMkLst>
            <pc:docMk/>
            <pc:sldMk cId="3872945568" sldId="704"/>
            <ac:spMk id="3" creationId="{AA7639F0-A4F3-A16E-E2DA-A6369791F9F1}"/>
          </ac:spMkLst>
        </pc:spChg>
        <pc:picChg chg="del">
          <ac:chgData name="Dinh Nguyen" userId="75ea2f2f01fb72ed" providerId="LiveId" clId="{4D4FF88C-78DD-5749-A56E-369A16005E31}" dt="2023-05-29T00:22:31.484" v="1646" actId="478"/>
          <ac:picMkLst>
            <pc:docMk/>
            <pc:sldMk cId="3872945568" sldId="704"/>
            <ac:picMk id="2" creationId="{F25029FC-B1EB-3BA9-D609-E4C46D518B6D}"/>
          </ac:picMkLst>
        </pc:picChg>
        <pc:picChg chg="add mod">
          <ac:chgData name="Dinh Nguyen" userId="75ea2f2f01fb72ed" providerId="LiveId" clId="{4D4FF88C-78DD-5749-A56E-369A16005E31}" dt="2023-05-29T00:22:43.717" v="1650" actId="1076"/>
          <ac:picMkLst>
            <pc:docMk/>
            <pc:sldMk cId="3872945568" sldId="704"/>
            <ac:picMk id="4" creationId="{51B85286-D24F-A51A-E3DD-01A13BE933C9}"/>
          </ac:picMkLst>
        </pc:picChg>
      </pc:sldChg>
      <pc:sldChg chg="addSp delSp modSp add mod">
        <pc:chgData name="Dinh Nguyen" userId="75ea2f2f01fb72ed" providerId="LiveId" clId="{4D4FF88C-78DD-5749-A56E-369A16005E31}" dt="2023-05-29T00:23:36.100" v="1659" actId="1076"/>
        <pc:sldMkLst>
          <pc:docMk/>
          <pc:sldMk cId="3667761331" sldId="705"/>
        </pc:sldMkLst>
        <pc:spChg chg="mod">
          <ac:chgData name="Dinh Nguyen" userId="75ea2f2f01fb72ed" providerId="LiveId" clId="{4D4FF88C-78DD-5749-A56E-369A16005E31}" dt="2023-05-29T00:23:26.078" v="1656"/>
          <ac:spMkLst>
            <pc:docMk/>
            <pc:sldMk cId="3667761331" sldId="705"/>
            <ac:spMk id="3" creationId="{AA7639F0-A4F3-A16E-E2DA-A6369791F9F1}"/>
          </ac:spMkLst>
        </pc:spChg>
        <pc:spChg chg="add del">
          <ac:chgData name="Dinh Nguyen" userId="75ea2f2f01fb72ed" providerId="LiveId" clId="{4D4FF88C-78DD-5749-A56E-369A16005E31}" dt="2023-05-29T00:23:21.471" v="1655" actId="22"/>
          <ac:spMkLst>
            <pc:docMk/>
            <pc:sldMk cId="3667761331" sldId="705"/>
            <ac:spMk id="5" creationId="{3F3B7C4E-ADDE-F598-73D0-6B34C6BBE7C2}"/>
          </ac:spMkLst>
        </pc:spChg>
        <pc:picChg chg="del">
          <ac:chgData name="Dinh Nguyen" userId="75ea2f2f01fb72ed" providerId="LiveId" clId="{4D4FF88C-78DD-5749-A56E-369A16005E31}" dt="2023-05-29T00:23:19.320" v="1653" actId="478"/>
          <ac:picMkLst>
            <pc:docMk/>
            <pc:sldMk cId="3667761331" sldId="705"/>
            <ac:picMk id="4" creationId="{51B85286-D24F-A51A-E3DD-01A13BE933C9}"/>
          </ac:picMkLst>
        </pc:picChg>
        <pc:picChg chg="add mod">
          <ac:chgData name="Dinh Nguyen" userId="75ea2f2f01fb72ed" providerId="LiveId" clId="{4D4FF88C-78DD-5749-A56E-369A16005E31}" dt="2023-05-29T00:23:36.100" v="1659" actId="1076"/>
          <ac:picMkLst>
            <pc:docMk/>
            <pc:sldMk cId="3667761331" sldId="705"/>
            <ac:picMk id="6" creationId="{8A4B7E4E-1949-AFF6-996E-B45CB0AEF4AB}"/>
          </ac:picMkLst>
        </pc:picChg>
      </pc:sldChg>
      <pc:sldChg chg="addSp delSp modSp add mod">
        <pc:chgData name="Dinh Nguyen" userId="75ea2f2f01fb72ed" providerId="LiveId" clId="{4D4FF88C-78DD-5749-A56E-369A16005E31}" dt="2023-05-29T00:24:03.734" v="1666" actId="1076"/>
        <pc:sldMkLst>
          <pc:docMk/>
          <pc:sldMk cId="1117094836" sldId="706"/>
        </pc:sldMkLst>
        <pc:spChg chg="mod">
          <ac:chgData name="Dinh Nguyen" userId="75ea2f2f01fb72ed" providerId="LiveId" clId="{4D4FF88C-78DD-5749-A56E-369A16005E31}" dt="2023-05-29T00:23:57.097" v="1664" actId="113"/>
          <ac:spMkLst>
            <pc:docMk/>
            <pc:sldMk cId="1117094836" sldId="706"/>
            <ac:spMk id="3" creationId="{AA7639F0-A4F3-A16E-E2DA-A6369791F9F1}"/>
          </ac:spMkLst>
        </pc:spChg>
        <pc:picChg chg="add mod">
          <ac:chgData name="Dinh Nguyen" userId="75ea2f2f01fb72ed" providerId="LiveId" clId="{4D4FF88C-78DD-5749-A56E-369A16005E31}" dt="2023-05-29T00:24:03.734" v="1666" actId="1076"/>
          <ac:picMkLst>
            <pc:docMk/>
            <pc:sldMk cId="1117094836" sldId="706"/>
            <ac:picMk id="2" creationId="{F6186149-DBEA-3DF6-9D56-8244368DAFF2}"/>
          </ac:picMkLst>
        </pc:picChg>
        <pc:picChg chg="del">
          <ac:chgData name="Dinh Nguyen" userId="75ea2f2f01fb72ed" providerId="LiveId" clId="{4D4FF88C-78DD-5749-A56E-369A16005E31}" dt="2023-05-29T00:23:46.309" v="1661" actId="478"/>
          <ac:picMkLst>
            <pc:docMk/>
            <pc:sldMk cId="1117094836" sldId="706"/>
            <ac:picMk id="6" creationId="{8A4B7E4E-1949-AFF6-996E-B45CB0AEF4AB}"/>
          </ac:picMkLst>
        </pc:picChg>
      </pc:sldChg>
      <pc:sldChg chg="addSp delSp modSp add mod">
        <pc:chgData name="Dinh Nguyen" userId="75ea2f2f01fb72ed" providerId="LiveId" clId="{4D4FF88C-78DD-5749-A56E-369A16005E31}" dt="2023-05-29T00:24:46.485" v="1678" actId="1076"/>
        <pc:sldMkLst>
          <pc:docMk/>
          <pc:sldMk cId="708786027" sldId="707"/>
        </pc:sldMkLst>
        <pc:spChg chg="mod">
          <ac:chgData name="Dinh Nguyen" userId="75ea2f2f01fb72ed" providerId="LiveId" clId="{4D4FF88C-78DD-5749-A56E-369A16005E31}" dt="2023-05-29T00:24:40.576" v="1677" actId="113"/>
          <ac:spMkLst>
            <pc:docMk/>
            <pc:sldMk cId="708786027" sldId="707"/>
            <ac:spMk id="3" creationId="{AA7639F0-A4F3-A16E-E2DA-A6369791F9F1}"/>
          </ac:spMkLst>
        </pc:spChg>
        <pc:picChg chg="del">
          <ac:chgData name="Dinh Nguyen" userId="75ea2f2f01fb72ed" providerId="LiveId" clId="{4D4FF88C-78DD-5749-A56E-369A16005E31}" dt="2023-05-29T00:24:14.223" v="1668" actId="478"/>
          <ac:picMkLst>
            <pc:docMk/>
            <pc:sldMk cId="708786027" sldId="707"/>
            <ac:picMk id="2" creationId="{F6186149-DBEA-3DF6-9D56-8244368DAFF2}"/>
          </ac:picMkLst>
        </pc:picChg>
        <pc:picChg chg="add mod">
          <ac:chgData name="Dinh Nguyen" userId="75ea2f2f01fb72ed" providerId="LiveId" clId="{4D4FF88C-78DD-5749-A56E-369A16005E31}" dt="2023-05-29T00:24:46.485" v="1678" actId="1076"/>
          <ac:picMkLst>
            <pc:docMk/>
            <pc:sldMk cId="708786027" sldId="707"/>
            <ac:picMk id="4" creationId="{A85BFA40-3393-A54E-0CC5-49F016E8766E}"/>
          </ac:picMkLst>
        </pc:picChg>
      </pc:sldChg>
      <pc:sldChg chg="addSp delSp modSp add mod">
        <pc:chgData name="Dinh Nguyen" userId="75ea2f2f01fb72ed" providerId="LiveId" clId="{4D4FF88C-78DD-5749-A56E-369A16005E31}" dt="2023-05-29T00:25:26.384" v="1728" actId="113"/>
        <pc:sldMkLst>
          <pc:docMk/>
          <pc:sldMk cId="3656239621" sldId="708"/>
        </pc:sldMkLst>
        <pc:spChg chg="mod">
          <ac:chgData name="Dinh Nguyen" userId="75ea2f2f01fb72ed" providerId="LiveId" clId="{4D4FF88C-78DD-5749-A56E-369A16005E31}" dt="2023-05-29T00:25:26.384" v="1728" actId="113"/>
          <ac:spMkLst>
            <pc:docMk/>
            <pc:sldMk cId="3656239621" sldId="708"/>
            <ac:spMk id="3" creationId="{AA7639F0-A4F3-A16E-E2DA-A6369791F9F1}"/>
          </ac:spMkLst>
        </pc:spChg>
        <pc:picChg chg="add mod">
          <ac:chgData name="Dinh Nguyen" userId="75ea2f2f01fb72ed" providerId="LiveId" clId="{4D4FF88C-78DD-5749-A56E-369A16005E31}" dt="2023-05-29T00:25:12.817" v="1684" actId="1076"/>
          <ac:picMkLst>
            <pc:docMk/>
            <pc:sldMk cId="3656239621" sldId="708"/>
            <ac:picMk id="2" creationId="{4E37DFFA-B4B1-21AA-0CAF-751D2D82994A}"/>
          </ac:picMkLst>
        </pc:picChg>
        <pc:picChg chg="del">
          <ac:chgData name="Dinh Nguyen" userId="75ea2f2f01fb72ed" providerId="LiveId" clId="{4D4FF88C-78DD-5749-A56E-369A16005E31}" dt="2023-05-29T00:25:01.403" v="1680" actId="478"/>
          <ac:picMkLst>
            <pc:docMk/>
            <pc:sldMk cId="3656239621" sldId="708"/>
            <ac:picMk id="4" creationId="{A85BFA40-3393-A54E-0CC5-49F016E8766E}"/>
          </ac:picMkLst>
        </pc:picChg>
      </pc:sldChg>
    </pc:docChg>
  </pc:docChgLst>
  <pc:docChgLst>
    <pc:chgData name="Dinh Nguyen" userId="75ea2f2f01fb72ed" providerId="LiveId" clId="{33E9C4AA-0E5C-C646-8BC9-E93969CBD77F}"/>
    <pc:docChg chg="undo custSel addSld delSld modSld sldOrd">
      <pc:chgData name="Dinh Nguyen" userId="75ea2f2f01fb72ed" providerId="LiveId" clId="{33E9C4AA-0E5C-C646-8BC9-E93969CBD77F}" dt="2023-05-22T03:29:41.055" v="1539" actId="113"/>
      <pc:docMkLst>
        <pc:docMk/>
      </pc:docMkLst>
      <pc:sldChg chg="modSp mod">
        <pc:chgData name="Dinh Nguyen" userId="75ea2f2f01fb72ed" providerId="LiveId" clId="{33E9C4AA-0E5C-C646-8BC9-E93969CBD77F}" dt="2023-05-22T02:24:47.938" v="7" actId="20577"/>
        <pc:sldMkLst>
          <pc:docMk/>
          <pc:sldMk cId="0" sldId="256"/>
        </pc:sldMkLst>
        <pc:spChg chg="mod">
          <ac:chgData name="Dinh Nguyen" userId="75ea2f2f01fb72ed" providerId="LiveId" clId="{33E9C4AA-0E5C-C646-8BC9-E93969CBD77F}" dt="2023-05-22T02:24:47.938" v="7" actId="20577"/>
          <ac:spMkLst>
            <pc:docMk/>
            <pc:sldMk cId="0" sldId="256"/>
            <ac:spMk id="104" creationId="{00000000-0000-0000-0000-000000000000}"/>
          </ac:spMkLst>
        </pc:spChg>
        <pc:spChg chg="mod">
          <ac:chgData name="Dinh Nguyen" userId="75ea2f2f01fb72ed" providerId="LiveId" clId="{33E9C4AA-0E5C-C646-8BC9-E93969CBD77F}" dt="2023-05-22T02:24:43.853" v="1" actId="20577"/>
          <ac:spMkLst>
            <pc:docMk/>
            <pc:sldMk cId="0" sldId="256"/>
            <ac:spMk id="105" creationId="{00000000-0000-0000-0000-000000000000}"/>
          </ac:spMkLst>
        </pc:spChg>
      </pc:sldChg>
      <pc:sldChg chg="modSp mod">
        <pc:chgData name="Dinh Nguyen" userId="75ea2f2f01fb72ed" providerId="LiveId" clId="{33E9C4AA-0E5C-C646-8BC9-E93969CBD77F}" dt="2023-05-22T02:37:04.006" v="265" actId="20577"/>
        <pc:sldMkLst>
          <pc:docMk/>
          <pc:sldMk cId="0" sldId="257"/>
        </pc:sldMkLst>
        <pc:spChg chg="mod">
          <ac:chgData name="Dinh Nguyen" userId="75ea2f2f01fb72ed" providerId="LiveId" clId="{33E9C4AA-0E5C-C646-8BC9-E93969CBD77F}" dt="2023-05-22T02:37:04.006" v="265" actId="20577"/>
          <ac:spMkLst>
            <pc:docMk/>
            <pc:sldMk cId="0" sldId="257"/>
            <ac:spMk id="111" creationId="{00000000-0000-0000-0000-000000000000}"/>
          </ac:spMkLst>
        </pc:spChg>
      </pc:sldChg>
      <pc:sldChg chg="modSp mod">
        <pc:chgData name="Dinh Nguyen" userId="75ea2f2f01fb72ed" providerId="LiveId" clId="{33E9C4AA-0E5C-C646-8BC9-E93969CBD77F}" dt="2023-05-22T03:05:08.104" v="804" actId="20577"/>
        <pc:sldMkLst>
          <pc:docMk/>
          <pc:sldMk cId="0" sldId="258"/>
        </pc:sldMkLst>
        <pc:spChg chg="mod">
          <ac:chgData name="Dinh Nguyen" userId="75ea2f2f01fb72ed" providerId="LiveId" clId="{33E9C4AA-0E5C-C646-8BC9-E93969CBD77F}" dt="2023-05-22T03:05:08.104" v="804" actId="20577"/>
          <ac:spMkLst>
            <pc:docMk/>
            <pc:sldMk cId="0" sldId="258"/>
            <ac:spMk id="116" creationId="{00000000-0000-0000-0000-000000000000}"/>
          </ac:spMkLst>
        </pc:spChg>
      </pc:sldChg>
      <pc:sldChg chg="modSp mod">
        <pc:chgData name="Dinh Nguyen" userId="75ea2f2f01fb72ed" providerId="LiveId" clId="{33E9C4AA-0E5C-C646-8BC9-E93969CBD77F}" dt="2023-05-22T02:37:46.830" v="309" actId="20577"/>
        <pc:sldMkLst>
          <pc:docMk/>
          <pc:sldMk cId="0" sldId="259"/>
        </pc:sldMkLst>
        <pc:spChg chg="mod">
          <ac:chgData name="Dinh Nguyen" userId="75ea2f2f01fb72ed" providerId="LiveId" clId="{33E9C4AA-0E5C-C646-8BC9-E93969CBD77F}" dt="2023-05-22T02:37:46.830" v="309" actId="20577"/>
          <ac:spMkLst>
            <pc:docMk/>
            <pc:sldMk cId="0" sldId="259"/>
            <ac:spMk id="125" creationId="{00000000-0000-0000-0000-000000000000}"/>
          </ac:spMkLst>
        </pc:spChg>
      </pc:sldChg>
      <pc:sldChg chg="modSp mod">
        <pc:chgData name="Dinh Nguyen" userId="75ea2f2f01fb72ed" providerId="LiveId" clId="{33E9C4AA-0E5C-C646-8BC9-E93969CBD77F}" dt="2023-05-22T02:38:03.878" v="356" actId="20577"/>
        <pc:sldMkLst>
          <pc:docMk/>
          <pc:sldMk cId="0" sldId="260"/>
        </pc:sldMkLst>
        <pc:spChg chg="mod">
          <ac:chgData name="Dinh Nguyen" userId="75ea2f2f01fb72ed" providerId="LiveId" clId="{33E9C4AA-0E5C-C646-8BC9-E93969CBD77F}" dt="2023-05-22T02:38:03.878" v="356" actId="20577"/>
          <ac:spMkLst>
            <pc:docMk/>
            <pc:sldMk cId="0" sldId="260"/>
            <ac:spMk id="131" creationId="{00000000-0000-0000-0000-000000000000}"/>
          </ac:spMkLst>
        </pc:spChg>
      </pc:sldChg>
      <pc:sldChg chg="addSp delSp modSp mod">
        <pc:chgData name="Dinh Nguyen" userId="75ea2f2f01fb72ed" providerId="LiveId" clId="{33E9C4AA-0E5C-C646-8BC9-E93969CBD77F}" dt="2023-05-22T02:40:09.872" v="424" actId="1076"/>
        <pc:sldMkLst>
          <pc:docMk/>
          <pc:sldMk cId="0" sldId="261"/>
        </pc:sldMkLst>
        <pc:spChg chg="mod">
          <ac:chgData name="Dinh Nguyen" userId="75ea2f2f01fb72ed" providerId="LiveId" clId="{33E9C4AA-0E5C-C646-8BC9-E93969CBD77F}" dt="2023-05-22T02:38:27.420" v="402" actId="20577"/>
          <ac:spMkLst>
            <pc:docMk/>
            <pc:sldMk cId="0" sldId="261"/>
            <ac:spMk id="139" creationId="{00000000-0000-0000-0000-000000000000}"/>
          </ac:spMkLst>
        </pc:spChg>
        <pc:spChg chg="mod">
          <ac:chgData name="Dinh Nguyen" userId="75ea2f2f01fb72ed" providerId="LiveId" clId="{33E9C4AA-0E5C-C646-8BC9-E93969CBD77F}" dt="2023-05-22T02:39:39.388" v="420" actId="14100"/>
          <ac:spMkLst>
            <pc:docMk/>
            <pc:sldMk cId="0" sldId="261"/>
            <ac:spMk id="140" creationId="{00000000-0000-0000-0000-000000000000}"/>
          </ac:spMkLst>
        </pc:spChg>
        <pc:grpChg chg="del">
          <ac:chgData name="Dinh Nguyen" userId="75ea2f2f01fb72ed" providerId="LiveId" clId="{33E9C4AA-0E5C-C646-8BC9-E93969CBD77F}" dt="2023-05-22T02:39:03.385" v="414" actId="478"/>
          <ac:grpSpMkLst>
            <pc:docMk/>
            <pc:sldMk cId="0" sldId="261"/>
            <ac:grpSpMk id="141" creationId="{00000000-0000-0000-0000-000000000000}"/>
          </ac:grpSpMkLst>
        </pc:grpChg>
        <pc:picChg chg="add mod">
          <ac:chgData name="Dinh Nguyen" userId="75ea2f2f01fb72ed" providerId="LiveId" clId="{33E9C4AA-0E5C-C646-8BC9-E93969CBD77F}" dt="2023-05-22T02:40:09.872" v="424" actId="1076"/>
          <ac:picMkLst>
            <pc:docMk/>
            <pc:sldMk cId="0" sldId="261"/>
            <ac:picMk id="1026" creationId="{EAFE67CD-2625-6C4F-06F4-454B597145BF}"/>
          </ac:picMkLst>
        </pc:picChg>
      </pc:sldChg>
      <pc:sldChg chg="del">
        <pc:chgData name="Dinh Nguyen" userId="75ea2f2f01fb72ed" providerId="LiveId" clId="{33E9C4AA-0E5C-C646-8BC9-E93969CBD77F}" dt="2023-05-22T02:38:18.747" v="357" actId="2696"/>
        <pc:sldMkLst>
          <pc:docMk/>
          <pc:sldMk cId="0" sldId="262"/>
        </pc:sldMkLst>
      </pc:sldChg>
      <pc:sldChg chg="del">
        <pc:chgData name="Dinh Nguyen" userId="75ea2f2f01fb72ed" providerId="LiveId" clId="{33E9C4AA-0E5C-C646-8BC9-E93969CBD77F}" dt="2023-05-22T02:38:18.763" v="369" actId="2696"/>
        <pc:sldMkLst>
          <pc:docMk/>
          <pc:sldMk cId="0" sldId="263"/>
        </pc:sldMkLst>
      </pc:sldChg>
      <pc:sldChg chg="del">
        <pc:chgData name="Dinh Nguyen" userId="75ea2f2f01fb72ed" providerId="LiveId" clId="{33E9C4AA-0E5C-C646-8BC9-E93969CBD77F}" dt="2023-05-22T02:38:18.767" v="370" actId="2696"/>
        <pc:sldMkLst>
          <pc:docMk/>
          <pc:sldMk cId="0" sldId="264"/>
        </pc:sldMkLst>
      </pc:sldChg>
      <pc:sldChg chg="del">
        <pc:chgData name="Dinh Nguyen" userId="75ea2f2f01fb72ed" providerId="LiveId" clId="{33E9C4AA-0E5C-C646-8BC9-E93969CBD77F}" dt="2023-05-22T02:38:18.790" v="388" actId="2696"/>
        <pc:sldMkLst>
          <pc:docMk/>
          <pc:sldMk cId="0" sldId="265"/>
        </pc:sldMkLst>
      </pc:sldChg>
      <pc:sldChg chg="del">
        <pc:chgData name="Dinh Nguyen" userId="75ea2f2f01fb72ed" providerId="LiveId" clId="{33E9C4AA-0E5C-C646-8BC9-E93969CBD77F}" dt="2023-05-22T02:38:18.776" v="381" actId="2696"/>
        <pc:sldMkLst>
          <pc:docMk/>
          <pc:sldMk cId="0" sldId="266"/>
        </pc:sldMkLst>
      </pc:sldChg>
      <pc:sldChg chg="del">
        <pc:chgData name="Dinh Nguyen" userId="75ea2f2f01fb72ed" providerId="LiveId" clId="{33E9C4AA-0E5C-C646-8BC9-E93969CBD77F}" dt="2023-05-22T02:38:18.780" v="386" actId="2696"/>
        <pc:sldMkLst>
          <pc:docMk/>
          <pc:sldMk cId="0" sldId="267"/>
        </pc:sldMkLst>
      </pc:sldChg>
      <pc:sldChg chg="del">
        <pc:chgData name="Dinh Nguyen" userId="75ea2f2f01fb72ed" providerId="LiveId" clId="{33E9C4AA-0E5C-C646-8BC9-E93969CBD77F}" dt="2023-05-22T02:38:18.748" v="358" actId="2696"/>
        <pc:sldMkLst>
          <pc:docMk/>
          <pc:sldMk cId="0" sldId="268"/>
        </pc:sldMkLst>
      </pc:sldChg>
      <pc:sldChg chg="del">
        <pc:chgData name="Dinh Nguyen" userId="75ea2f2f01fb72ed" providerId="LiveId" clId="{33E9C4AA-0E5C-C646-8BC9-E93969CBD77F}" dt="2023-05-22T02:38:18.770" v="374" actId="2696"/>
        <pc:sldMkLst>
          <pc:docMk/>
          <pc:sldMk cId="0" sldId="269"/>
        </pc:sldMkLst>
      </pc:sldChg>
      <pc:sldChg chg="del">
        <pc:chgData name="Dinh Nguyen" userId="75ea2f2f01fb72ed" providerId="LiveId" clId="{33E9C4AA-0E5C-C646-8BC9-E93969CBD77F}" dt="2023-05-22T02:38:18.778" v="383" actId="2696"/>
        <pc:sldMkLst>
          <pc:docMk/>
          <pc:sldMk cId="0" sldId="270"/>
        </pc:sldMkLst>
      </pc:sldChg>
      <pc:sldChg chg="del">
        <pc:chgData name="Dinh Nguyen" userId="75ea2f2f01fb72ed" providerId="LiveId" clId="{33E9C4AA-0E5C-C646-8BC9-E93969CBD77F}" dt="2023-05-22T02:38:18.755" v="365" actId="2696"/>
        <pc:sldMkLst>
          <pc:docMk/>
          <pc:sldMk cId="0" sldId="271"/>
        </pc:sldMkLst>
      </pc:sldChg>
      <pc:sldChg chg="del">
        <pc:chgData name="Dinh Nguyen" userId="75ea2f2f01fb72ed" providerId="LiveId" clId="{33E9C4AA-0E5C-C646-8BC9-E93969CBD77F}" dt="2023-05-22T02:38:18.780" v="387" actId="2696"/>
        <pc:sldMkLst>
          <pc:docMk/>
          <pc:sldMk cId="0" sldId="272"/>
        </pc:sldMkLst>
      </pc:sldChg>
      <pc:sldChg chg="del">
        <pc:chgData name="Dinh Nguyen" userId="75ea2f2f01fb72ed" providerId="LiveId" clId="{33E9C4AA-0E5C-C646-8BC9-E93969CBD77F}" dt="2023-05-22T02:38:18.757" v="368" actId="2696"/>
        <pc:sldMkLst>
          <pc:docMk/>
          <pc:sldMk cId="0" sldId="273"/>
        </pc:sldMkLst>
      </pc:sldChg>
      <pc:sldChg chg="del">
        <pc:chgData name="Dinh Nguyen" userId="75ea2f2f01fb72ed" providerId="LiveId" clId="{33E9C4AA-0E5C-C646-8BC9-E93969CBD77F}" dt="2023-05-22T02:38:18.753" v="363" actId="2696"/>
        <pc:sldMkLst>
          <pc:docMk/>
          <pc:sldMk cId="0" sldId="274"/>
        </pc:sldMkLst>
      </pc:sldChg>
      <pc:sldChg chg="del">
        <pc:chgData name="Dinh Nguyen" userId="75ea2f2f01fb72ed" providerId="LiveId" clId="{33E9C4AA-0E5C-C646-8BC9-E93969CBD77F}" dt="2023-05-22T02:38:18.757" v="367" actId="2696"/>
        <pc:sldMkLst>
          <pc:docMk/>
          <pc:sldMk cId="0" sldId="275"/>
        </pc:sldMkLst>
      </pc:sldChg>
      <pc:sldChg chg="del">
        <pc:chgData name="Dinh Nguyen" userId="75ea2f2f01fb72ed" providerId="LiveId" clId="{33E9C4AA-0E5C-C646-8BC9-E93969CBD77F}" dt="2023-05-22T02:38:18.768" v="371" actId="2696"/>
        <pc:sldMkLst>
          <pc:docMk/>
          <pc:sldMk cId="0" sldId="276"/>
        </pc:sldMkLst>
      </pc:sldChg>
      <pc:sldChg chg="del">
        <pc:chgData name="Dinh Nguyen" userId="75ea2f2f01fb72ed" providerId="LiveId" clId="{33E9C4AA-0E5C-C646-8BC9-E93969CBD77F}" dt="2023-05-22T02:38:18.802" v="390" actId="2696"/>
        <pc:sldMkLst>
          <pc:docMk/>
          <pc:sldMk cId="0" sldId="277"/>
        </pc:sldMkLst>
      </pc:sldChg>
      <pc:sldChg chg="del">
        <pc:chgData name="Dinh Nguyen" userId="75ea2f2f01fb72ed" providerId="LiveId" clId="{33E9C4AA-0E5C-C646-8BC9-E93969CBD77F}" dt="2023-05-22T02:38:18.751" v="361" actId="2696"/>
        <pc:sldMkLst>
          <pc:docMk/>
          <pc:sldMk cId="0" sldId="278"/>
        </pc:sldMkLst>
      </pc:sldChg>
      <pc:sldChg chg="del">
        <pc:chgData name="Dinh Nguyen" userId="75ea2f2f01fb72ed" providerId="LiveId" clId="{33E9C4AA-0E5C-C646-8BC9-E93969CBD77F}" dt="2023-05-22T02:38:18.771" v="375" actId="2696"/>
        <pc:sldMkLst>
          <pc:docMk/>
          <pc:sldMk cId="0" sldId="279"/>
        </pc:sldMkLst>
      </pc:sldChg>
      <pc:sldChg chg="del">
        <pc:chgData name="Dinh Nguyen" userId="75ea2f2f01fb72ed" providerId="LiveId" clId="{33E9C4AA-0E5C-C646-8BC9-E93969CBD77F}" dt="2023-05-22T02:38:18.770" v="373" actId="2696"/>
        <pc:sldMkLst>
          <pc:docMk/>
          <pc:sldMk cId="0" sldId="280"/>
        </pc:sldMkLst>
      </pc:sldChg>
      <pc:sldChg chg="del">
        <pc:chgData name="Dinh Nguyen" userId="75ea2f2f01fb72ed" providerId="LiveId" clId="{33E9C4AA-0E5C-C646-8BC9-E93969CBD77F}" dt="2023-05-22T02:38:18.791" v="389" actId="2696"/>
        <pc:sldMkLst>
          <pc:docMk/>
          <pc:sldMk cId="0" sldId="281"/>
        </pc:sldMkLst>
      </pc:sldChg>
      <pc:sldChg chg="del">
        <pc:chgData name="Dinh Nguyen" userId="75ea2f2f01fb72ed" providerId="LiveId" clId="{33E9C4AA-0E5C-C646-8BC9-E93969CBD77F}" dt="2023-05-22T02:38:18.773" v="377" actId="2696"/>
        <pc:sldMkLst>
          <pc:docMk/>
          <pc:sldMk cId="0" sldId="282"/>
        </pc:sldMkLst>
      </pc:sldChg>
      <pc:sldChg chg="del">
        <pc:chgData name="Dinh Nguyen" userId="75ea2f2f01fb72ed" providerId="LiveId" clId="{33E9C4AA-0E5C-C646-8BC9-E93969CBD77F}" dt="2023-05-22T02:38:18.754" v="364" actId="2696"/>
        <pc:sldMkLst>
          <pc:docMk/>
          <pc:sldMk cId="0" sldId="283"/>
        </pc:sldMkLst>
      </pc:sldChg>
      <pc:sldChg chg="del">
        <pc:chgData name="Dinh Nguyen" userId="75ea2f2f01fb72ed" providerId="LiveId" clId="{33E9C4AA-0E5C-C646-8BC9-E93969CBD77F}" dt="2023-05-22T02:38:18.756" v="366" actId="2696"/>
        <pc:sldMkLst>
          <pc:docMk/>
          <pc:sldMk cId="0" sldId="284"/>
        </pc:sldMkLst>
      </pc:sldChg>
      <pc:sldChg chg="del">
        <pc:chgData name="Dinh Nguyen" userId="75ea2f2f01fb72ed" providerId="LiveId" clId="{33E9C4AA-0E5C-C646-8BC9-E93969CBD77F}" dt="2023-05-22T02:38:18.769" v="372" actId="2696"/>
        <pc:sldMkLst>
          <pc:docMk/>
          <pc:sldMk cId="0" sldId="285"/>
        </pc:sldMkLst>
      </pc:sldChg>
      <pc:sldChg chg="del">
        <pc:chgData name="Dinh Nguyen" userId="75ea2f2f01fb72ed" providerId="LiveId" clId="{33E9C4AA-0E5C-C646-8BC9-E93969CBD77F}" dt="2023-05-22T02:38:18.772" v="376" actId="2696"/>
        <pc:sldMkLst>
          <pc:docMk/>
          <pc:sldMk cId="0" sldId="286"/>
        </pc:sldMkLst>
      </pc:sldChg>
      <pc:sldChg chg="del">
        <pc:chgData name="Dinh Nguyen" userId="75ea2f2f01fb72ed" providerId="LiveId" clId="{33E9C4AA-0E5C-C646-8BC9-E93969CBD77F}" dt="2023-05-22T02:38:18.774" v="378" actId="2696"/>
        <pc:sldMkLst>
          <pc:docMk/>
          <pc:sldMk cId="0" sldId="287"/>
        </pc:sldMkLst>
      </pc:sldChg>
      <pc:sldChg chg="del">
        <pc:chgData name="Dinh Nguyen" userId="75ea2f2f01fb72ed" providerId="LiveId" clId="{33E9C4AA-0E5C-C646-8BC9-E93969CBD77F}" dt="2023-05-22T02:38:18.749" v="359" actId="2696"/>
        <pc:sldMkLst>
          <pc:docMk/>
          <pc:sldMk cId="0" sldId="288"/>
        </pc:sldMkLst>
      </pc:sldChg>
      <pc:sldChg chg="del">
        <pc:chgData name="Dinh Nguyen" userId="75ea2f2f01fb72ed" providerId="LiveId" clId="{33E9C4AA-0E5C-C646-8BC9-E93969CBD77F}" dt="2023-05-22T02:38:18.808" v="391" actId="2696"/>
        <pc:sldMkLst>
          <pc:docMk/>
          <pc:sldMk cId="0" sldId="289"/>
        </pc:sldMkLst>
      </pc:sldChg>
      <pc:sldChg chg="del">
        <pc:chgData name="Dinh Nguyen" userId="75ea2f2f01fb72ed" providerId="LiveId" clId="{33E9C4AA-0E5C-C646-8BC9-E93969CBD77F}" dt="2023-05-22T02:38:18.779" v="385" actId="2696"/>
        <pc:sldMkLst>
          <pc:docMk/>
          <pc:sldMk cId="0" sldId="290"/>
        </pc:sldMkLst>
      </pc:sldChg>
      <pc:sldChg chg="del">
        <pc:chgData name="Dinh Nguyen" userId="75ea2f2f01fb72ed" providerId="LiveId" clId="{33E9C4AA-0E5C-C646-8BC9-E93969CBD77F}" dt="2023-05-22T02:38:18.775" v="380" actId="2696"/>
        <pc:sldMkLst>
          <pc:docMk/>
          <pc:sldMk cId="0" sldId="291"/>
        </pc:sldMkLst>
      </pc:sldChg>
      <pc:sldChg chg="del">
        <pc:chgData name="Dinh Nguyen" userId="75ea2f2f01fb72ed" providerId="LiveId" clId="{33E9C4AA-0E5C-C646-8BC9-E93969CBD77F}" dt="2023-05-22T02:38:18.775" v="379" actId="2696"/>
        <pc:sldMkLst>
          <pc:docMk/>
          <pc:sldMk cId="0" sldId="292"/>
        </pc:sldMkLst>
      </pc:sldChg>
      <pc:sldChg chg="del">
        <pc:chgData name="Dinh Nguyen" userId="75ea2f2f01fb72ed" providerId="LiveId" clId="{33E9C4AA-0E5C-C646-8BC9-E93969CBD77F}" dt="2023-05-22T02:38:18.778" v="384" actId="2696"/>
        <pc:sldMkLst>
          <pc:docMk/>
          <pc:sldMk cId="0" sldId="293"/>
        </pc:sldMkLst>
      </pc:sldChg>
      <pc:sldChg chg="del">
        <pc:chgData name="Dinh Nguyen" userId="75ea2f2f01fb72ed" providerId="LiveId" clId="{33E9C4AA-0E5C-C646-8BC9-E93969CBD77F}" dt="2023-05-22T02:38:18.750" v="360" actId="2696"/>
        <pc:sldMkLst>
          <pc:docMk/>
          <pc:sldMk cId="0" sldId="294"/>
        </pc:sldMkLst>
      </pc:sldChg>
      <pc:sldChg chg="del">
        <pc:chgData name="Dinh Nguyen" userId="75ea2f2f01fb72ed" providerId="LiveId" clId="{33E9C4AA-0E5C-C646-8BC9-E93969CBD77F}" dt="2023-05-22T02:38:18.811" v="392" actId="2696"/>
        <pc:sldMkLst>
          <pc:docMk/>
          <pc:sldMk cId="0" sldId="295"/>
        </pc:sldMkLst>
      </pc:sldChg>
      <pc:sldChg chg="del">
        <pc:chgData name="Dinh Nguyen" userId="75ea2f2f01fb72ed" providerId="LiveId" clId="{33E9C4AA-0E5C-C646-8BC9-E93969CBD77F}" dt="2023-05-22T02:38:18.777" v="382" actId="2696"/>
        <pc:sldMkLst>
          <pc:docMk/>
          <pc:sldMk cId="0" sldId="296"/>
        </pc:sldMkLst>
      </pc:sldChg>
      <pc:sldChg chg="del">
        <pc:chgData name="Dinh Nguyen" userId="75ea2f2f01fb72ed" providerId="LiveId" clId="{33E9C4AA-0E5C-C646-8BC9-E93969CBD77F}" dt="2023-05-22T02:38:18.752" v="362" actId="2696"/>
        <pc:sldMkLst>
          <pc:docMk/>
          <pc:sldMk cId="0" sldId="297"/>
        </pc:sldMkLst>
      </pc:sldChg>
      <pc:sldChg chg="addSp delSp modSp add mod">
        <pc:chgData name="Dinh Nguyen" userId="75ea2f2f01fb72ed" providerId="LiveId" clId="{33E9C4AA-0E5C-C646-8BC9-E93969CBD77F}" dt="2023-05-22T02:42:30.872" v="454" actId="1076"/>
        <pc:sldMkLst>
          <pc:docMk/>
          <pc:sldMk cId="2986220781" sldId="299"/>
        </pc:sldMkLst>
        <pc:spChg chg="mod">
          <ac:chgData name="Dinh Nguyen" userId="75ea2f2f01fb72ed" providerId="LiveId" clId="{33E9C4AA-0E5C-C646-8BC9-E93969CBD77F}" dt="2023-05-22T02:40:34.261" v="427" actId="20577"/>
          <ac:spMkLst>
            <pc:docMk/>
            <pc:sldMk cId="2986220781" sldId="299"/>
            <ac:spMk id="139" creationId="{00000000-0000-0000-0000-000000000000}"/>
          </ac:spMkLst>
        </pc:spChg>
        <pc:spChg chg="mod">
          <ac:chgData name="Dinh Nguyen" userId="75ea2f2f01fb72ed" providerId="LiveId" clId="{33E9C4AA-0E5C-C646-8BC9-E93969CBD77F}" dt="2023-05-22T02:42:30.872" v="454" actId="1076"/>
          <ac:spMkLst>
            <pc:docMk/>
            <pc:sldMk cId="2986220781" sldId="299"/>
            <ac:spMk id="140" creationId="{00000000-0000-0000-0000-000000000000}"/>
          </ac:spMkLst>
        </pc:spChg>
        <pc:picChg chg="del">
          <ac:chgData name="Dinh Nguyen" userId="75ea2f2f01fb72ed" providerId="LiveId" clId="{33E9C4AA-0E5C-C646-8BC9-E93969CBD77F}" dt="2023-05-22T02:41:20.409" v="439" actId="478"/>
          <ac:picMkLst>
            <pc:docMk/>
            <pc:sldMk cId="2986220781" sldId="299"/>
            <ac:picMk id="1026" creationId="{EAFE67CD-2625-6C4F-06F4-454B597145BF}"/>
          </ac:picMkLst>
        </pc:picChg>
        <pc:picChg chg="add del mod">
          <ac:chgData name="Dinh Nguyen" userId="75ea2f2f01fb72ed" providerId="LiveId" clId="{33E9C4AA-0E5C-C646-8BC9-E93969CBD77F}" dt="2023-05-22T02:41:43.088" v="446" actId="478"/>
          <ac:picMkLst>
            <pc:docMk/>
            <pc:sldMk cId="2986220781" sldId="299"/>
            <ac:picMk id="3074" creationId="{7ACF62C1-25B5-3ABC-72D9-0C0A9A435D82}"/>
          </ac:picMkLst>
        </pc:picChg>
        <pc:picChg chg="add mod">
          <ac:chgData name="Dinh Nguyen" userId="75ea2f2f01fb72ed" providerId="LiveId" clId="{33E9C4AA-0E5C-C646-8BC9-E93969CBD77F}" dt="2023-05-22T02:42:16.039" v="450" actId="1076"/>
          <ac:picMkLst>
            <pc:docMk/>
            <pc:sldMk cId="2986220781" sldId="299"/>
            <ac:picMk id="3076" creationId="{674B603B-55F2-987C-029C-C6E6A46E63C9}"/>
          </ac:picMkLst>
        </pc:picChg>
      </pc:sldChg>
      <pc:sldChg chg="addSp delSp modSp add mod">
        <pc:chgData name="Dinh Nguyen" userId="75ea2f2f01fb72ed" providerId="LiveId" clId="{33E9C4AA-0E5C-C646-8BC9-E93969CBD77F}" dt="2023-05-22T02:46:25.394" v="536" actId="1076"/>
        <pc:sldMkLst>
          <pc:docMk/>
          <pc:sldMk cId="3894105707" sldId="300"/>
        </pc:sldMkLst>
        <pc:spChg chg="add del mod">
          <ac:chgData name="Dinh Nguyen" userId="75ea2f2f01fb72ed" providerId="LiveId" clId="{33E9C4AA-0E5C-C646-8BC9-E93969CBD77F}" dt="2023-05-22T02:43:02.241" v="459" actId="478"/>
          <ac:spMkLst>
            <pc:docMk/>
            <pc:sldMk cId="3894105707" sldId="300"/>
            <ac:spMk id="3" creationId="{6348276D-66F2-81A6-6A9D-092B31FB2ECA}"/>
          </ac:spMkLst>
        </pc:spChg>
        <pc:spChg chg="mod">
          <ac:chgData name="Dinh Nguyen" userId="75ea2f2f01fb72ed" providerId="LiveId" clId="{33E9C4AA-0E5C-C646-8BC9-E93969CBD77F}" dt="2023-05-22T02:43:22.286" v="504" actId="20577"/>
          <ac:spMkLst>
            <pc:docMk/>
            <pc:sldMk cId="3894105707" sldId="300"/>
            <ac:spMk id="139" creationId="{00000000-0000-0000-0000-000000000000}"/>
          </ac:spMkLst>
        </pc:spChg>
        <pc:spChg chg="mod">
          <ac:chgData name="Dinh Nguyen" userId="75ea2f2f01fb72ed" providerId="LiveId" clId="{33E9C4AA-0E5C-C646-8BC9-E93969CBD77F}" dt="2023-05-22T02:43:53.272" v="511" actId="1076"/>
          <ac:spMkLst>
            <pc:docMk/>
            <pc:sldMk cId="3894105707" sldId="300"/>
            <ac:spMk id="140" creationId="{00000000-0000-0000-0000-000000000000}"/>
          </ac:spMkLst>
        </pc:spChg>
        <pc:picChg chg="add mod">
          <ac:chgData name="Dinh Nguyen" userId="75ea2f2f01fb72ed" providerId="LiveId" clId="{33E9C4AA-0E5C-C646-8BC9-E93969CBD77F}" dt="2023-05-22T02:46:25.394" v="536" actId="1076"/>
          <ac:picMkLst>
            <pc:docMk/>
            <pc:sldMk cId="3894105707" sldId="300"/>
            <ac:picMk id="5" creationId="{5B483F78-8C1D-BAD3-0726-CC8AE3B84CEB}"/>
          </ac:picMkLst>
        </pc:picChg>
        <pc:picChg chg="del">
          <ac:chgData name="Dinh Nguyen" userId="75ea2f2f01fb72ed" providerId="LiveId" clId="{33E9C4AA-0E5C-C646-8BC9-E93969CBD77F}" dt="2023-05-22T02:42:56.316" v="456" actId="478"/>
          <ac:picMkLst>
            <pc:docMk/>
            <pc:sldMk cId="3894105707" sldId="300"/>
            <ac:picMk id="3076" creationId="{674B603B-55F2-987C-029C-C6E6A46E63C9}"/>
          </ac:picMkLst>
        </pc:picChg>
      </pc:sldChg>
      <pc:sldChg chg="addSp delSp modSp add mod">
        <pc:chgData name="Dinh Nguyen" userId="75ea2f2f01fb72ed" providerId="LiveId" clId="{33E9C4AA-0E5C-C646-8BC9-E93969CBD77F}" dt="2023-05-22T02:46:21.325" v="535" actId="1076"/>
        <pc:sldMkLst>
          <pc:docMk/>
          <pc:sldMk cId="3054868345" sldId="301"/>
        </pc:sldMkLst>
        <pc:spChg chg="mod">
          <ac:chgData name="Dinh Nguyen" userId="75ea2f2f01fb72ed" providerId="LiveId" clId="{33E9C4AA-0E5C-C646-8BC9-E93969CBD77F}" dt="2023-05-22T02:45:11.518" v="528" actId="113"/>
          <ac:spMkLst>
            <pc:docMk/>
            <pc:sldMk cId="3054868345" sldId="301"/>
            <ac:spMk id="140" creationId="{00000000-0000-0000-0000-000000000000}"/>
          </ac:spMkLst>
        </pc:spChg>
        <pc:picChg chg="add mod">
          <ac:chgData name="Dinh Nguyen" userId="75ea2f2f01fb72ed" providerId="LiveId" clId="{33E9C4AA-0E5C-C646-8BC9-E93969CBD77F}" dt="2023-05-22T02:46:21.325" v="535" actId="1076"/>
          <ac:picMkLst>
            <pc:docMk/>
            <pc:sldMk cId="3054868345" sldId="301"/>
            <ac:picMk id="3" creationId="{0474C227-9915-A928-AECD-19B9606B4F29}"/>
          </ac:picMkLst>
        </pc:picChg>
        <pc:picChg chg="del">
          <ac:chgData name="Dinh Nguyen" userId="75ea2f2f01fb72ed" providerId="LiveId" clId="{33E9C4AA-0E5C-C646-8BC9-E93969CBD77F}" dt="2023-05-22T02:44:45.530" v="520" actId="478"/>
          <ac:picMkLst>
            <pc:docMk/>
            <pc:sldMk cId="3054868345" sldId="301"/>
            <ac:picMk id="5" creationId="{5B483F78-8C1D-BAD3-0726-CC8AE3B84CEB}"/>
          </ac:picMkLst>
        </pc:picChg>
      </pc:sldChg>
      <pc:sldChg chg="addSp delSp modSp add mod">
        <pc:chgData name="Dinh Nguyen" userId="75ea2f2f01fb72ed" providerId="LiveId" clId="{33E9C4AA-0E5C-C646-8BC9-E93969CBD77F}" dt="2023-05-22T02:48:23.007" v="567" actId="1076"/>
        <pc:sldMkLst>
          <pc:docMk/>
          <pc:sldMk cId="313983793" sldId="302"/>
        </pc:sldMkLst>
        <pc:spChg chg="mod">
          <ac:chgData name="Dinh Nguyen" userId="75ea2f2f01fb72ed" providerId="LiveId" clId="{33E9C4AA-0E5C-C646-8BC9-E93969CBD77F}" dt="2023-05-22T02:47:29.257" v="555" actId="14100"/>
          <ac:spMkLst>
            <pc:docMk/>
            <pc:sldMk cId="313983793" sldId="302"/>
            <ac:spMk id="140" creationId="{00000000-0000-0000-0000-000000000000}"/>
          </ac:spMkLst>
        </pc:spChg>
        <pc:picChg chg="del">
          <ac:chgData name="Dinh Nguyen" userId="75ea2f2f01fb72ed" providerId="LiveId" clId="{33E9C4AA-0E5C-C646-8BC9-E93969CBD77F}" dt="2023-05-22T02:46:36.706" v="538" actId="478"/>
          <ac:picMkLst>
            <pc:docMk/>
            <pc:sldMk cId="313983793" sldId="302"/>
            <ac:picMk id="3" creationId="{0474C227-9915-A928-AECD-19B9606B4F29}"/>
          </ac:picMkLst>
        </pc:picChg>
        <pc:picChg chg="add mod">
          <ac:chgData name="Dinh Nguyen" userId="75ea2f2f01fb72ed" providerId="LiveId" clId="{33E9C4AA-0E5C-C646-8BC9-E93969CBD77F}" dt="2023-05-22T02:48:19.025" v="566" actId="1076"/>
          <ac:picMkLst>
            <pc:docMk/>
            <pc:sldMk cId="313983793" sldId="302"/>
            <ac:picMk id="4" creationId="{61DB210D-56DA-5598-339E-0059747E2DA7}"/>
          </ac:picMkLst>
        </pc:picChg>
        <pc:picChg chg="add mod">
          <ac:chgData name="Dinh Nguyen" userId="75ea2f2f01fb72ed" providerId="LiveId" clId="{33E9C4AA-0E5C-C646-8BC9-E93969CBD77F}" dt="2023-05-22T02:48:23.007" v="567" actId="1076"/>
          <ac:picMkLst>
            <pc:docMk/>
            <pc:sldMk cId="313983793" sldId="302"/>
            <ac:picMk id="6" creationId="{DF1E6428-DF7F-357C-02CC-DE2FC89ECE25}"/>
          </ac:picMkLst>
        </pc:picChg>
      </pc:sldChg>
      <pc:sldChg chg="delSp modSp add mod ord">
        <pc:chgData name="Dinh Nguyen" userId="75ea2f2f01fb72ed" providerId="LiveId" clId="{33E9C4AA-0E5C-C646-8BC9-E93969CBD77F}" dt="2023-05-22T02:50:15.502" v="621" actId="20577"/>
        <pc:sldMkLst>
          <pc:docMk/>
          <pc:sldMk cId="3026066891" sldId="303"/>
        </pc:sldMkLst>
        <pc:spChg chg="mod">
          <ac:chgData name="Dinh Nguyen" userId="75ea2f2f01fb72ed" providerId="LiveId" clId="{33E9C4AA-0E5C-C646-8BC9-E93969CBD77F}" dt="2023-05-22T02:50:15.502" v="621" actId="20577"/>
          <ac:spMkLst>
            <pc:docMk/>
            <pc:sldMk cId="3026066891" sldId="303"/>
            <ac:spMk id="140" creationId="{00000000-0000-0000-0000-000000000000}"/>
          </ac:spMkLst>
        </pc:spChg>
        <pc:picChg chg="del">
          <ac:chgData name="Dinh Nguyen" userId="75ea2f2f01fb72ed" providerId="LiveId" clId="{33E9C4AA-0E5C-C646-8BC9-E93969CBD77F}" dt="2023-05-22T02:48:42.423" v="570" actId="478"/>
          <ac:picMkLst>
            <pc:docMk/>
            <pc:sldMk cId="3026066891" sldId="303"/>
            <ac:picMk id="3" creationId="{0474C227-9915-A928-AECD-19B9606B4F29}"/>
          </ac:picMkLst>
        </pc:picChg>
      </pc:sldChg>
      <pc:sldChg chg="addSp delSp modSp add mod">
        <pc:chgData name="Dinh Nguyen" userId="75ea2f2f01fb72ed" providerId="LiveId" clId="{33E9C4AA-0E5C-C646-8BC9-E93969CBD77F}" dt="2023-05-22T02:52:42.729" v="668" actId="208"/>
        <pc:sldMkLst>
          <pc:docMk/>
          <pc:sldMk cId="22348647" sldId="304"/>
        </pc:sldMkLst>
        <pc:spChg chg="add del mod">
          <ac:chgData name="Dinh Nguyen" userId="75ea2f2f01fb72ed" providerId="LiveId" clId="{33E9C4AA-0E5C-C646-8BC9-E93969CBD77F}" dt="2023-05-22T02:52:31.207" v="661" actId="478"/>
          <ac:spMkLst>
            <pc:docMk/>
            <pc:sldMk cId="22348647" sldId="304"/>
            <ac:spMk id="3" creationId="{749BC939-119C-65B0-98F4-469C95A1D3AD}"/>
          </ac:spMkLst>
        </pc:spChg>
        <pc:spChg chg="mod">
          <ac:chgData name="Dinh Nguyen" userId="75ea2f2f01fb72ed" providerId="LiveId" clId="{33E9C4AA-0E5C-C646-8BC9-E93969CBD77F}" dt="2023-05-22T02:50:38.485" v="659" actId="20577"/>
          <ac:spMkLst>
            <pc:docMk/>
            <pc:sldMk cId="22348647" sldId="304"/>
            <ac:spMk id="139" creationId="{00000000-0000-0000-0000-000000000000}"/>
          </ac:spMkLst>
        </pc:spChg>
        <pc:spChg chg="del">
          <ac:chgData name="Dinh Nguyen" userId="75ea2f2f01fb72ed" providerId="LiveId" clId="{33E9C4AA-0E5C-C646-8BC9-E93969CBD77F}" dt="2023-05-22T02:52:28.268" v="660" actId="478"/>
          <ac:spMkLst>
            <pc:docMk/>
            <pc:sldMk cId="22348647" sldId="304"/>
            <ac:spMk id="140" creationId="{00000000-0000-0000-0000-000000000000}"/>
          </ac:spMkLst>
        </pc:spChg>
        <pc:picChg chg="add mod">
          <ac:chgData name="Dinh Nguyen" userId="75ea2f2f01fb72ed" providerId="LiveId" clId="{33E9C4AA-0E5C-C646-8BC9-E93969CBD77F}" dt="2023-05-22T02:52:42.729" v="668" actId="208"/>
          <ac:picMkLst>
            <pc:docMk/>
            <pc:sldMk cId="22348647" sldId="304"/>
            <ac:picMk id="5" creationId="{23247AC4-42DE-B83A-2410-B05AD6A0606F}"/>
          </ac:picMkLst>
        </pc:picChg>
      </pc:sldChg>
      <pc:sldChg chg="modSp add mod">
        <pc:chgData name="Dinh Nguyen" userId="75ea2f2f01fb72ed" providerId="LiveId" clId="{33E9C4AA-0E5C-C646-8BC9-E93969CBD77F}" dt="2023-05-22T02:54:12.440" v="683" actId="20577"/>
        <pc:sldMkLst>
          <pc:docMk/>
          <pc:sldMk cId="3108891100" sldId="305"/>
        </pc:sldMkLst>
        <pc:spChg chg="mod">
          <ac:chgData name="Dinh Nguyen" userId="75ea2f2f01fb72ed" providerId="LiveId" clId="{33E9C4AA-0E5C-C646-8BC9-E93969CBD77F}" dt="2023-05-22T02:54:12.440" v="683" actId="20577"/>
          <ac:spMkLst>
            <pc:docMk/>
            <pc:sldMk cId="3108891100" sldId="305"/>
            <ac:spMk id="131" creationId="{00000000-0000-0000-0000-000000000000}"/>
          </ac:spMkLst>
        </pc:spChg>
      </pc:sldChg>
      <pc:sldChg chg="modSp add mod">
        <pc:chgData name="Dinh Nguyen" userId="75ea2f2f01fb72ed" providerId="LiveId" clId="{33E9C4AA-0E5C-C646-8BC9-E93969CBD77F}" dt="2023-05-22T02:56:27.576" v="740" actId="113"/>
        <pc:sldMkLst>
          <pc:docMk/>
          <pc:sldMk cId="3315777636" sldId="306"/>
        </pc:sldMkLst>
        <pc:spChg chg="mod">
          <ac:chgData name="Dinh Nguyen" userId="75ea2f2f01fb72ed" providerId="LiveId" clId="{33E9C4AA-0E5C-C646-8BC9-E93969CBD77F}" dt="2023-05-22T02:54:34.693" v="685"/>
          <ac:spMkLst>
            <pc:docMk/>
            <pc:sldMk cId="3315777636" sldId="306"/>
            <ac:spMk id="139" creationId="{00000000-0000-0000-0000-000000000000}"/>
          </ac:spMkLst>
        </pc:spChg>
        <pc:spChg chg="mod">
          <ac:chgData name="Dinh Nguyen" userId="75ea2f2f01fb72ed" providerId="LiveId" clId="{33E9C4AA-0E5C-C646-8BC9-E93969CBD77F}" dt="2023-05-22T02:56:27.576" v="740" actId="113"/>
          <ac:spMkLst>
            <pc:docMk/>
            <pc:sldMk cId="3315777636" sldId="306"/>
            <ac:spMk id="140" creationId="{00000000-0000-0000-0000-000000000000}"/>
          </ac:spMkLst>
        </pc:spChg>
      </pc:sldChg>
      <pc:sldChg chg="addSp delSp modSp add mod ord">
        <pc:chgData name="Dinh Nguyen" userId="75ea2f2f01fb72ed" providerId="LiveId" clId="{33E9C4AA-0E5C-C646-8BC9-E93969CBD77F}" dt="2023-05-22T03:02:28.634" v="798" actId="1076"/>
        <pc:sldMkLst>
          <pc:docMk/>
          <pc:sldMk cId="2878937763" sldId="307"/>
        </pc:sldMkLst>
        <pc:spChg chg="mod">
          <ac:chgData name="Dinh Nguyen" userId="75ea2f2f01fb72ed" providerId="LiveId" clId="{33E9C4AA-0E5C-C646-8BC9-E93969CBD77F}" dt="2023-05-22T02:59:37.062" v="742"/>
          <ac:spMkLst>
            <pc:docMk/>
            <pc:sldMk cId="2878937763" sldId="307"/>
            <ac:spMk id="139" creationId="{00000000-0000-0000-0000-000000000000}"/>
          </ac:spMkLst>
        </pc:spChg>
        <pc:spChg chg="mod">
          <ac:chgData name="Dinh Nguyen" userId="75ea2f2f01fb72ed" providerId="LiveId" clId="{33E9C4AA-0E5C-C646-8BC9-E93969CBD77F}" dt="2023-05-22T03:02:09.255" v="794" actId="1076"/>
          <ac:spMkLst>
            <pc:docMk/>
            <pc:sldMk cId="2878937763" sldId="307"/>
            <ac:spMk id="140" creationId="{00000000-0000-0000-0000-000000000000}"/>
          </ac:spMkLst>
        </pc:spChg>
        <pc:picChg chg="add del mod">
          <ac:chgData name="Dinh Nguyen" userId="75ea2f2f01fb72ed" providerId="LiveId" clId="{33E9C4AA-0E5C-C646-8BC9-E93969CBD77F}" dt="2023-05-22T03:01:39.100" v="786" actId="478"/>
          <ac:picMkLst>
            <pc:docMk/>
            <pc:sldMk cId="2878937763" sldId="307"/>
            <ac:picMk id="2" creationId="{011691F6-0DB4-E2D8-6AC2-60988C6ED749}"/>
          </ac:picMkLst>
        </pc:picChg>
        <pc:picChg chg="add mod">
          <ac:chgData name="Dinh Nguyen" userId="75ea2f2f01fb72ed" providerId="LiveId" clId="{33E9C4AA-0E5C-C646-8BC9-E93969CBD77F}" dt="2023-05-22T03:02:28.634" v="798" actId="1076"/>
          <ac:picMkLst>
            <pc:docMk/>
            <pc:sldMk cId="2878937763" sldId="307"/>
            <ac:picMk id="3" creationId="{D7AACA4F-12CB-2F1F-3BC3-56E1AECDB0E1}"/>
          </ac:picMkLst>
        </pc:picChg>
      </pc:sldChg>
      <pc:sldChg chg="modSp add mod">
        <pc:chgData name="Dinh Nguyen" userId="75ea2f2f01fb72ed" providerId="LiveId" clId="{33E9C4AA-0E5C-C646-8BC9-E93969CBD77F}" dt="2023-05-22T03:01:30.678" v="784" actId="207"/>
        <pc:sldMkLst>
          <pc:docMk/>
          <pc:sldMk cId="1931837376" sldId="308"/>
        </pc:sldMkLst>
        <pc:spChg chg="mod">
          <ac:chgData name="Dinh Nguyen" userId="75ea2f2f01fb72ed" providerId="LiveId" clId="{33E9C4AA-0E5C-C646-8BC9-E93969CBD77F}" dt="2023-05-22T03:01:30.678" v="784" actId="207"/>
          <ac:spMkLst>
            <pc:docMk/>
            <pc:sldMk cId="1931837376" sldId="308"/>
            <ac:spMk id="140" creationId="{00000000-0000-0000-0000-000000000000}"/>
          </ac:spMkLst>
        </pc:spChg>
        <pc:picChg chg="mod">
          <ac:chgData name="Dinh Nguyen" userId="75ea2f2f01fb72ed" providerId="LiveId" clId="{33E9C4AA-0E5C-C646-8BC9-E93969CBD77F}" dt="2023-05-22T03:01:18.293" v="782" actId="1076"/>
          <ac:picMkLst>
            <pc:docMk/>
            <pc:sldMk cId="1931837376" sldId="308"/>
            <ac:picMk id="2" creationId="{011691F6-0DB4-E2D8-6AC2-60988C6ED749}"/>
          </ac:picMkLst>
        </pc:picChg>
      </pc:sldChg>
      <pc:sldChg chg="modSp add mod">
        <pc:chgData name="Dinh Nguyen" userId="75ea2f2f01fb72ed" providerId="LiveId" clId="{33E9C4AA-0E5C-C646-8BC9-E93969CBD77F}" dt="2023-05-22T03:05:19.305" v="819" actId="20577"/>
        <pc:sldMkLst>
          <pc:docMk/>
          <pc:sldMk cId="2842294016" sldId="309"/>
        </pc:sldMkLst>
        <pc:spChg chg="mod">
          <ac:chgData name="Dinh Nguyen" userId="75ea2f2f01fb72ed" providerId="LiveId" clId="{33E9C4AA-0E5C-C646-8BC9-E93969CBD77F}" dt="2023-05-22T03:05:19.305" v="819" actId="20577"/>
          <ac:spMkLst>
            <pc:docMk/>
            <pc:sldMk cId="2842294016" sldId="309"/>
            <ac:spMk id="116" creationId="{00000000-0000-0000-0000-000000000000}"/>
          </ac:spMkLst>
        </pc:spChg>
      </pc:sldChg>
      <pc:sldChg chg="addSp delSp modSp add mod">
        <pc:chgData name="Dinh Nguyen" userId="75ea2f2f01fb72ed" providerId="LiveId" clId="{33E9C4AA-0E5C-C646-8BC9-E93969CBD77F}" dt="2023-05-22T03:08:49.572" v="913" actId="1076"/>
        <pc:sldMkLst>
          <pc:docMk/>
          <pc:sldMk cId="738762764" sldId="310"/>
        </pc:sldMkLst>
        <pc:spChg chg="mod">
          <ac:chgData name="Dinh Nguyen" userId="75ea2f2f01fb72ed" providerId="LiveId" clId="{33E9C4AA-0E5C-C646-8BC9-E93969CBD77F}" dt="2023-05-22T03:05:38.072" v="841" actId="20577"/>
          <ac:spMkLst>
            <pc:docMk/>
            <pc:sldMk cId="738762764" sldId="310"/>
            <ac:spMk id="139" creationId="{00000000-0000-0000-0000-000000000000}"/>
          </ac:spMkLst>
        </pc:spChg>
        <pc:spChg chg="mod">
          <ac:chgData name="Dinh Nguyen" userId="75ea2f2f01fb72ed" providerId="LiveId" clId="{33E9C4AA-0E5C-C646-8BC9-E93969CBD77F}" dt="2023-05-22T03:08:35.801" v="910" actId="14100"/>
          <ac:spMkLst>
            <pc:docMk/>
            <pc:sldMk cId="738762764" sldId="310"/>
            <ac:spMk id="140" creationId="{00000000-0000-0000-0000-000000000000}"/>
          </ac:spMkLst>
        </pc:spChg>
        <pc:picChg chg="add mod">
          <ac:chgData name="Dinh Nguyen" userId="75ea2f2f01fb72ed" providerId="LiveId" clId="{33E9C4AA-0E5C-C646-8BC9-E93969CBD77F}" dt="2023-05-22T03:08:49.572" v="913" actId="1076"/>
          <ac:picMkLst>
            <pc:docMk/>
            <pc:sldMk cId="738762764" sldId="310"/>
            <ac:picMk id="2" creationId="{99DAB1C4-C0FF-D7DC-6B4F-5F6272059DBE}"/>
          </ac:picMkLst>
        </pc:picChg>
        <pc:picChg chg="del">
          <ac:chgData name="Dinh Nguyen" userId="75ea2f2f01fb72ed" providerId="LiveId" clId="{33E9C4AA-0E5C-C646-8BC9-E93969CBD77F}" dt="2023-05-22T03:05:29.856" v="821" actId="478"/>
          <ac:picMkLst>
            <pc:docMk/>
            <pc:sldMk cId="738762764" sldId="310"/>
            <ac:picMk id="3" creationId="{D7AACA4F-12CB-2F1F-3BC3-56E1AECDB0E1}"/>
          </ac:picMkLst>
        </pc:picChg>
      </pc:sldChg>
      <pc:sldChg chg="addSp delSp modSp add mod">
        <pc:chgData name="Dinh Nguyen" userId="75ea2f2f01fb72ed" providerId="LiveId" clId="{33E9C4AA-0E5C-C646-8BC9-E93969CBD77F}" dt="2023-05-22T03:29:41.055" v="1539" actId="113"/>
        <pc:sldMkLst>
          <pc:docMk/>
          <pc:sldMk cId="2906664709" sldId="311"/>
        </pc:sldMkLst>
        <pc:spChg chg="mod">
          <ac:chgData name="Dinh Nguyen" userId="75ea2f2f01fb72ed" providerId="LiveId" clId="{33E9C4AA-0E5C-C646-8BC9-E93969CBD77F}" dt="2023-05-22T03:29:41.055" v="1539" actId="113"/>
          <ac:spMkLst>
            <pc:docMk/>
            <pc:sldMk cId="2906664709" sldId="311"/>
            <ac:spMk id="140" creationId="{00000000-0000-0000-0000-000000000000}"/>
          </ac:spMkLst>
        </pc:spChg>
        <pc:picChg chg="del">
          <ac:chgData name="Dinh Nguyen" userId="75ea2f2f01fb72ed" providerId="LiveId" clId="{33E9C4AA-0E5C-C646-8BC9-E93969CBD77F}" dt="2023-05-22T03:10:08.221" v="915" actId="478"/>
          <ac:picMkLst>
            <pc:docMk/>
            <pc:sldMk cId="2906664709" sldId="311"/>
            <ac:picMk id="2" creationId="{99DAB1C4-C0FF-D7DC-6B4F-5F6272059DBE}"/>
          </ac:picMkLst>
        </pc:picChg>
        <pc:picChg chg="add del mod">
          <ac:chgData name="Dinh Nguyen" userId="75ea2f2f01fb72ed" providerId="LiveId" clId="{33E9C4AA-0E5C-C646-8BC9-E93969CBD77F}" dt="2023-05-22T03:13:16.050" v="1094" actId="478"/>
          <ac:picMkLst>
            <pc:docMk/>
            <pc:sldMk cId="2906664709" sldId="311"/>
            <ac:picMk id="4" creationId="{C5D4BC07-FF66-C8D0-37D3-2B369C3DD5C1}"/>
          </ac:picMkLst>
        </pc:picChg>
        <pc:picChg chg="add mod">
          <ac:chgData name="Dinh Nguyen" userId="75ea2f2f01fb72ed" providerId="LiveId" clId="{33E9C4AA-0E5C-C646-8BC9-E93969CBD77F}" dt="2023-05-22T03:13:29.959" v="1102" actId="208"/>
          <ac:picMkLst>
            <pc:docMk/>
            <pc:sldMk cId="2906664709" sldId="311"/>
            <ac:picMk id="6" creationId="{8EF3975F-5DE8-52FB-3D51-6AD84F5BD66D}"/>
          </ac:picMkLst>
        </pc:picChg>
      </pc:sldChg>
      <pc:sldChg chg="addSp delSp modSp add mod">
        <pc:chgData name="Dinh Nguyen" userId="75ea2f2f01fb72ed" providerId="LiveId" clId="{33E9C4AA-0E5C-C646-8BC9-E93969CBD77F}" dt="2023-05-22T03:16:19.223" v="1195" actId="208"/>
        <pc:sldMkLst>
          <pc:docMk/>
          <pc:sldMk cId="3933132074" sldId="312"/>
        </pc:sldMkLst>
        <pc:spChg chg="mod">
          <ac:chgData name="Dinh Nguyen" userId="75ea2f2f01fb72ed" providerId="LiveId" clId="{33E9C4AA-0E5C-C646-8BC9-E93969CBD77F}" dt="2023-05-22T03:15:53.797" v="1188" actId="20577"/>
          <ac:spMkLst>
            <pc:docMk/>
            <pc:sldMk cId="3933132074" sldId="312"/>
            <ac:spMk id="140" creationId="{00000000-0000-0000-0000-000000000000}"/>
          </ac:spMkLst>
        </pc:spChg>
        <pc:picChg chg="add del mod">
          <ac:chgData name="Dinh Nguyen" userId="75ea2f2f01fb72ed" providerId="LiveId" clId="{33E9C4AA-0E5C-C646-8BC9-E93969CBD77F}" dt="2023-05-22T03:15:56.487" v="1189" actId="478"/>
          <ac:picMkLst>
            <pc:docMk/>
            <pc:sldMk cId="3933132074" sldId="312"/>
            <ac:picMk id="3" creationId="{E7627284-FAF1-207C-41A6-8A6417E512ED}"/>
          </ac:picMkLst>
        </pc:picChg>
        <pc:picChg chg="add mod">
          <ac:chgData name="Dinh Nguyen" userId="75ea2f2f01fb72ed" providerId="LiveId" clId="{33E9C4AA-0E5C-C646-8BC9-E93969CBD77F}" dt="2023-05-22T03:16:19.223" v="1195" actId="208"/>
          <ac:picMkLst>
            <pc:docMk/>
            <pc:sldMk cId="3933132074" sldId="312"/>
            <ac:picMk id="5" creationId="{85C21778-BCAD-85EC-215D-D284BF5642D2}"/>
          </ac:picMkLst>
        </pc:picChg>
        <pc:picChg chg="del">
          <ac:chgData name="Dinh Nguyen" userId="75ea2f2f01fb72ed" providerId="LiveId" clId="{33E9C4AA-0E5C-C646-8BC9-E93969CBD77F}" dt="2023-05-22T03:13:39.648" v="1104" actId="478"/>
          <ac:picMkLst>
            <pc:docMk/>
            <pc:sldMk cId="3933132074" sldId="312"/>
            <ac:picMk id="6" creationId="{8EF3975F-5DE8-52FB-3D51-6AD84F5BD66D}"/>
          </ac:picMkLst>
        </pc:picChg>
      </pc:sldChg>
      <pc:sldChg chg="modSp add mod ord">
        <pc:chgData name="Dinh Nguyen" userId="75ea2f2f01fb72ed" providerId="LiveId" clId="{33E9C4AA-0E5C-C646-8BC9-E93969CBD77F}" dt="2023-05-22T03:15:50.728" v="1187" actId="20578"/>
        <pc:sldMkLst>
          <pc:docMk/>
          <pc:sldMk cId="1957175420" sldId="313"/>
        </pc:sldMkLst>
        <pc:spChg chg="mod">
          <ac:chgData name="Dinh Nguyen" userId="75ea2f2f01fb72ed" providerId="LiveId" clId="{33E9C4AA-0E5C-C646-8BC9-E93969CBD77F}" dt="2023-05-22T03:15:45.887" v="1185" actId="14100"/>
          <ac:spMkLst>
            <pc:docMk/>
            <pc:sldMk cId="1957175420" sldId="313"/>
            <ac:spMk id="140" creationId="{00000000-0000-0000-0000-000000000000}"/>
          </ac:spMkLst>
        </pc:spChg>
        <pc:picChg chg="mod">
          <ac:chgData name="Dinh Nguyen" userId="75ea2f2f01fb72ed" providerId="LiveId" clId="{33E9C4AA-0E5C-C646-8BC9-E93969CBD77F}" dt="2023-05-22T03:15:48.554" v="1186" actId="1076"/>
          <ac:picMkLst>
            <pc:docMk/>
            <pc:sldMk cId="1957175420" sldId="313"/>
            <ac:picMk id="3" creationId="{E7627284-FAF1-207C-41A6-8A6417E512ED}"/>
          </ac:picMkLst>
        </pc:picChg>
      </pc:sldChg>
      <pc:sldChg chg="addSp delSp modSp add mod">
        <pc:chgData name="Dinh Nguyen" userId="75ea2f2f01fb72ed" providerId="LiveId" clId="{33E9C4AA-0E5C-C646-8BC9-E93969CBD77F}" dt="2023-05-22T03:29:10.764" v="1536" actId="208"/>
        <pc:sldMkLst>
          <pc:docMk/>
          <pc:sldMk cId="2409128969" sldId="314"/>
        </pc:sldMkLst>
        <pc:spChg chg="mod">
          <ac:chgData name="Dinh Nguyen" userId="75ea2f2f01fb72ed" providerId="LiveId" clId="{33E9C4AA-0E5C-C646-8BC9-E93969CBD77F}" dt="2023-05-22T03:28:44.354" v="1530" actId="20577"/>
          <ac:spMkLst>
            <pc:docMk/>
            <pc:sldMk cId="2409128969" sldId="314"/>
            <ac:spMk id="140" creationId="{00000000-0000-0000-0000-000000000000}"/>
          </ac:spMkLst>
        </pc:spChg>
        <pc:picChg chg="add del mod">
          <ac:chgData name="Dinh Nguyen" userId="75ea2f2f01fb72ed" providerId="LiveId" clId="{33E9C4AA-0E5C-C646-8BC9-E93969CBD77F}" dt="2023-05-22T03:28:06.402" v="1497" actId="478"/>
          <ac:picMkLst>
            <pc:docMk/>
            <pc:sldMk cId="2409128969" sldId="314"/>
            <ac:picMk id="3" creationId="{6167D51C-A0A4-40A8-5380-02BF50436981}"/>
          </ac:picMkLst>
        </pc:picChg>
        <pc:picChg chg="del">
          <ac:chgData name="Dinh Nguyen" userId="75ea2f2f01fb72ed" providerId="LiveId" clId="{33E9C4AA-0E5C-C646-8BC9-E93969CBD77F}" dt="2023-05-22T03:20:35.848" v="1197" actId="478"/>
          <ac:picMkLst>
            <pc:docMk/>
            <pc:sldMk cId="2409128969" sldId="314"/>
            <ac:picMk id="5" creationId="{85C21778-BCAD-85EC-215D-D284BF5642D2}"/>
          </ac:picMkLst>
        </pc:picChg>
        <pc:picChg chg="add mod">
          <ac:chgData name="Dinh Nguyen" userId="75ea2f2f01fb72ed" providerId="LiveId" clId="{33E9C4AA-0E5C-C646-8BC9-E93969CBD77F}" dt="2023-05-22T03:29:10.764" v="1536" actId="208"/>
          <ac:picMkLst>
            <pc:docMk/>
            <pc:sldMk cId="2409128969" sldId="314"/>
            <ac:picMk id="6" creationId="{FA4337EA-A5AA-586A-F57B-806B0E70BE7B}"/>
          </ac:picMkLst>
        </pc:picChg>
      </pc:sldChg>
      <pc:sldChg chg="addSp delSp modSp add mod">
        <pc:chgData name="Dinh Nguyen" userId="75ea2f2f01fb72ed" providerId="LiveId" clId="{33E9C4AA-0E5C-C646-8BC9-E93969CBD77F}" dt="2023-05-22T03:22:45.693" v="1391" actId="1076"/>
        <pc:sldMkLst>
          <pc:docMk/>
          <pc:sldMk cId="2413997455" sldId="315"/>
        </pc:sldMkLst>
        <pc:spChg chg="mod">
          <ac:chgData name="Dinh Nguyen" userId="75ea2f2f01fb72ed" providerId="LiveId" clId="{33E9C4AA-0E5C-C646-8BC9-E93969CBD77F}" dt="2023-05-22T03:22:16.980" v="1383" actId="20577"/>
          <ac:spMkLst>
            <pc:docMk/>
            <pc:sldMk cId="2413997455" sldId="315"/>
            <ac:spMk id="140" creationId="{00000000-0000-0000-0000-000000000000}"/>
          </ac:spMkLst>
        </pc:spChg>
        <pc:picChg chg="del">
          <ac:chgData name="Dinh Nguyen" userId="75ea2f2f01fb72ed" providerId="LiveId" clId="{33E9C4AA-0E5C-C646-8BC9-E93969CBD77F}" dt="2023-05-22T03:22:17.931" v="1384" actId="478"/>
          <ac:picMkLst>
            <pc:docMk/>
            <pc:sldMk cId="2413997455" sldId="315"/>
            <ac:picMk id="3" creationId="{6167D51C-A0A4-40A8-5380-02BF50436981}"/>
          </ac:picMkLst>
        </pc:picChg>
        <pc:picChg chg="add mod">
          <ac:chgData name="Dinh Nguyen" userId="75ea2f2f01fb72ed" providerId="LiveId" clId="{33E9C4AA-0E5C-C646-8BC9-E93969CBD77F}" dt="2023-05-22T03:22:45.693" v="1391" actId="1076"/>
          <ac:picMkLst>
            <pc:docMk/>
            <pc:sldMk cId="2413997455" sldId="315"/>
            <ac:picMk id="4" creationId="{55285937-A6E7-8496-E413-173D0CA8DEC1}"/>
          </ac:picMkLst>
        </pc:picChg>
      </pc:sldChg>
      <pc:sldChg chg="addSp delSp modSp add mod">
        <pc:chgData name="Dinh Nguyen" userId="75ea2f2f01fb72ed" providerId="LiveId" clId="{33E9C4AA-0E5C-C646-8BC9-E93969CBD77F}" dt="2023-05-22T03:24:09.478" v="1458" actId="1076"/>
        <pc:sldMkLst>
          <pc:docMk/>
          <pc:sldMk cId="1947621679" sldId="316"/>
        </pc:sldMkLst>
        <pc:spChg chg="mod">
          <ac:chgData name="Dinh Nguyen" userId="75ea2f2f01fb72ed" providerId="LiveId" clId="{33E9C4AA-0E5C-C646-8BC9-E93969CBD77F}" dt="2023-05-22T03:23:01.608" v="1444" actId="20577"/>
          <ac:spMkLst>
            <pc:docMk/>
            <pc:sldMk cId="1947621679" sldId="316"/>
            <ac:spMk id="140" creationId="{00000000-0000-0000-0000-000000000000}"/>
          </ac:spMkLst>
        </pc:spChg>
        <pc:picChg chg="add del mod">
          <ac:chgData name="Dinh Nguyen" userId="75ea2f2f01fb72ed" providerId="LiveId" clId="{33E9C4AA-0E5C-C646-8BC9-E93969CBD77F}" dt="2023-05-22T03:23:59.880" v="1450" actId="478"/>
          <ac:picMkLst>
            <pc:docMk/>
            <pc:sldMk cId="1947621679" sldId="316"/>
            <ac:picMk id="3" creationId="{FB80C078-4FD4-3807-02BE-2BC486BDACA5}"/>
          </ac:picMkLst>
        </pc:picChg>
        <pc:picChg chg="del">
          <ac:chgData name="Dinh Nguyen" userId="75ea2f2f01fb72ed" providerId="LiveId" clId="{33E9C4AA-0E5C-C646-8BC9-E93969CBD77F}" dt="2023-05-22T03:23:02.461" v="1445" actId="478"/>
          <ac:picMkLst>
            <pc:docMk/>
            <pc:sldMk cId="1947621679" sldId="316"/>
            <ac:picMk id="4" creationId="{55285937-A6E7-8496-E413-173D0CA8DEC1}"/>
          </ac:picMkLst>
        </pc:picChg>
        <pc:picChg chg="add mod">
          <ac:chgData name="Dinh Nguyen" userId="75ea2f2f01fb72ed" providerId="LiveId" clId="{33E9C4AA-0E5C-C646-8BC9-E93969CBD77F}" dt="2023-05-22T03:24:09.478" v="1458" actId="1076"/>
          <ac:picMkLst>
            <pc:docMk/>
            <pc:sldMk cId="1947621679" sldId="316"/>
            <ac:picMk id="6" creationId="{8FA12CF5-D2D4-4B0D-4617-2A29161754D1}"/>
          </ac:picMkLst>
        </pc:picChg>
      </pc:sldChg>
      <pc:sldChg chg="addSp delSp modSp add mod">
        <pc:chgData name="Dinh Nguyen" userId="75ea2f2f01fb72ed" providerId="LiveId" clId="{33E9C4AA-0E5C-C646-8BC9-E93969CBD77F}" dt="2023-05-22T03:24:53.763" v="1476" actId="208"/>
        <pc:sldMkLst>
          <pc:docMk/>
          <pc:sldMk cId="2074488520" sldId="317"/>
        </pc:sldMkLst>
        <pc:spChg chg="mod">
          <ac:chgData name="Dinh Nguyen" userId="75ea2f2f01fb72ed" providerId="LiveId" clId="{33E9C4AA-0E5C-C646-8BC9-E93969CBD77F}" dt="2023-05-22T03:24:23.781" v="1469" actId="20577"/>
          <ac:spMkLst>
            <pc:docMk/>
            <pc:sldMk cId="2074488520" sldId="317"/>
            <ac:spMk id="140" creationId="{00000000-0000-0000-0000-000000000000}"/>
          </ac:spMkLst>
        </pc:spChg>
        <pc:picChg chg="add mod">
          <ac:chgData name="Dinh Nguyen" userId="75ea2f2f01fb72ed" providerId="LiveId" clId="{33E9C4AA-0E5C-C646-8BC9-E93969CBD77F}" dt="2023-05-22T03:24:53.763" v="1476" actId="208"/>
          <ac:picMkLst>
            <pc:docMk/>
            <pc:sldMk cId="2074488520" sldId="317"/>
            <ac:picMk id="3" creationId="{9B96F483-9023-8DB2-64D1-B08E24C2E6EF}"/>
          </ac:picMkLst>
        </pc:picChg>
        <pc:picChg chg="del">
          <ac:chgData name="Dinh Nguyen" userId="75ea2f2f01fb72ed" providerId="LiveId" clId="{33E9C4AA-0E5C-C646-8BC9-E93969CBD77F}" dt="2023-05-22T03:24:17.143" v="1460" actId="478"/>
          <ac:picMkLst>
            <pc:docMk/>
            <pc:sldMk cId="2074488520" sldId="317"/>
            <ac:picMk id="6" creationId="{8FA12CF5-D2D4-4B0D-4617-2A29161754D1}"/>
          </ac:picMkLst>
        </pc:picChg>
      </pc:sldChg>
      <pc:sldChg chg="addSp delSp modSp add mod ord">
        <pc:chgData name="Dinh Nguyen" userId="75ea2f2f01fb72ed" providerId="LiveId" clId="{33E9C4AA-0E5C-C646-8BC9-E93969CBD77F}" dt="2023-05-22T03:27:28.696" v="1495" actId="208"/>
        <pc:sldMkLst>
          <pc:docMk/>
          <pc:sldMk cId="1785610648" sldId="318"/>
        </pc:sldMkLst>
        <pc:spChg chg="mod">
          <ac:chgData name="Dinh Nguyen" userId="75ea2f2f01fb72ed" providerId="LiveId" clId="{33E9C4AA-0E5C-C646-8BC9-E93969CBD77F}" dt="2023-05-22T03:27:13.355" v="1490" actId="113"/>
          <ac:spMkLst>
            <pc:docMk/>
            <pc:sldMk cId="1785610648" sldId="318"/>
            <ac:spMk id="140" creationId="{00000000-0000-0000-0000-000000000000}"/>
          </ac:spMkLst>
        </pc:spChg>
        <pc:picChg chg="del">
          <ac:chgData name="Dinh Nguyen" userId="75ea2f2f01fb72ed" providerId="LiveId" clId="{33E9C4AA-0E5C-C646-8BC9-E93969CBD77F}" dt="2023-05-22T03:26:47.950" v="1482" actId="478"/>
          <ac:picMkLst>
            <pc:docMk/>
            <pc:sldMk cId="1785610648" sldId="318"/>
            <ac:picMk id="3" creationId="{9B96F483-9023-8DB2-64D1-B08E24C2E6EF}"/>
          </ac:picMkLst>
        </pc:picChg>
        <pc:picChg chg="add mod">
          <ac:chgData name="Dinh Nguyen" userId="75ea2f2f01fb72ed" providerId="LiveId" clId="{33E9C4AA-0E5C-C646-8BC9-E93969CBD77F}" dt="2023-05-22T03:27:28.696" v="1495" actId="208"/>
          <ac:picMkLst>
            <pc:docMk/>
            <pc:sldMk cId="1785610648" sldId="318"/>
            <ac:picMk id="4" creationId="{665675BB-0619-E437-A016-8EEA8E0BB5A2}"/>
          </ac:picMkLst>
        </pc:picChg>
      </pc:sldChg>
      <pc:sldChg chg="new del">
        <pc:chgData name="Dinh Nguyen" userId="75ea2f2f01fb72ed" providerId="LiveId" clId="{33E9C4AA-0E5C-C646-8BC9-E93969CBD77F}" dt="2023-05-22T03:26:15.185" v="1478" actId="2696"/>
        <pc:sldMkLst>
          <pc:docMk/>
          <pc:sldMk cId="2519495955" sldId="318"/>
        </pc:sldMkLst>
      </pc:sldChg>
      <pc:sldChg chg="add">
        <pc:chgData name="Dinh Nguyen" userId="75ea2f2f01fb72ed" providerId="LiveId" clId="{33E9C4AA-0E5C-C646-8BC9-E93969CBD77F}" dt="2023-05-22T03:28:03.813" v="1496" actId="2890"/>
        <pc:sldMkLst>
          <pc:docMk/>
          <pc:sldMk cId="2960796563" sldId="319"/>
        </pc:sldMkLst>
      </pc:sldChg>
    </pc:docChg>
  </pc:docChgLst>
  <pc:docChgLst>
    <pc:chgData name="Dinh Nguyen" userId="75ea2f2f01fb72ed" providerId="LiveId" clId="{F9D72E2E-53E1-1042-A0CD-D0DEB00A58A7}"/>
    <pc:docChg chg="delSld">
      <pc:chgData name="Dinh Nguyen" userId="75ea2f2f01fb72ed" providerId="LiveId" clId="{F9D72E2E-53E1-1042-A0CD-D0DEB00A58A7}" dt="2023-12-10T14:01:45.341" v="1" actId="2696"/>
      <pc:docMkLst>
        <pc:docMk/>
      </pc:docMkLst>
      <pc:sldChg chg="del">
        <pc:chgData name="Dinh Nguyen" userId="75ea2f2f01fb72ed" providerId="LiveId" clId="{F9D72E2E-53E1-1042-A0CD-D0DEB00A58A7}" dt="2023-12-10T14:01:37.790" v="0" actId="2696"/>
        <pc:sldMkLst>
          <pc:docMk/>
          <pc:sldMk cId="2299858388" sldId="684"/>
        </pc:sldMkLst>
      </pc:sldChg>
      <pc:sldChg chg="del">
        <pc:chgData name="Dinh Nguyen" userId="75ea2f2f01fb72ed" providerId="LiveId" clId="{F9D72E2E-53E1-1042-A0CD-D0DEB00A58A7}" dt="2023-12-10T14:01:45.341" v="1" actId="2696"/>
        <pc:sldMkLst>
          <pc:docMk/>
          <pc:sldMk cId="4006342533" sldId="692"/>
        </pc:sldMkLst>
      </pc:sldChg>
    </pc:docChg>
  </pc:docChgLst>
  <pc:docChgLst>
    <pc:chgData name="Dinh Nguyen" userId="75ea2f2f01fb72ed" providerId="LiveId" clId="{626F833E-B86D-3049-B71B-882480675160}"/>
    <pc:docChg chg="undo custSel addSld delSld modSld">
      <pc:chgData name="Dinh Nguyen" userId="75ea2f2f01fb72ed" providerId="LiveId" clId="{626F833E-B86D-3049-B71B-882480675160}" dt="2023-05-22T07:47:53.331" v="1225" actId="113"/>
      <pc:docMkLst>
        <pc:docMk/>
      </pc:docMkLst>
      <pc:sldChg chg="modSp mod">
        <pc:chgData name="Dinh Nguyen" userId="75ea2f2f01fb72ed" providerId="LiveId" clId="{626F833E-B86D-3049-B71B-882480675160}" dt="2023-05-22T04:39:52.498" v="11" actId="20577"/>
        <pc:sldMkLst>
          <pc:docMk/>
          <pc:sldMk cId="0" sldId="256"/>
        </pc:sldMkLst>
        <pc:spChg chg="mod">
          <ac:chgData name="Dinh Nguyen" userId="75ea2f2f01fb72ed" providerId="LiveId" clId="{626F833E-B86D-3049-B71B-882480675160}" dt="2023-05-22T04:39:52.498" v="11" actId="20577"/>
          <ac:spMkLst>
            <pc:docMk/>
            <pc:sldMk cId="0" sldId="256"/>
            <ac:spMk id="104" creationId="{00000000-0000-0000-0000-000000000000}"/>
          </ac:spMkLst>
        </pc:spChg>
      </pc:sldChg>
      <pc:sldChg chg="modSp mod">
        <pc:chgData name="Dinh Nguyen" userId="75ea2f2f01fb72ed" providerId="LiveId" clId="{626F833E-B86D-3049-B71B-882480675160}" dt="2023-05-22T07:02:02.288" v="244" actId="20577"/>
        <pc:sldMkLst>
          <pc:docMk/>
          <pc:sldMk cId="0" sldId="257"/>
        </pc:sldMkLst>
        <pc:spChg chg="mod">
          <ac:chgData name="Dinh Nguyen" userId="75ea2f2f01fb72ed" providerId="LiveId" clId="{626F833E-B86D-3049-B71B-882480675160}" dt="2023-05-22T07:02:02.288" v="244" actId="20577"/>
          <ac:spMkLst>
            <pc:docMk/>
            <pc:sldMk cId="0" sldId="257"/>
            <ac:spMk id="111" creationId="{00000000-0000-0000-0000-000000000000}"/>
          </ac:spMkLst>
        </pc:spChg>
      </pc:sldChg>
      <pc:sldChg chg="modSp del mod">
        <pc:chgData name="Dinh Nguyen" userId="75ea2f2f01fb72ed" providerId="LiveId" clId="{626F833E-B86D-3049-B71B-882480675160}" dt="2023-05-22T07:04:02.549" v="302" actId="2696"/>
        <pc:sldMkLst>
          <pc:docMk/>
          <pc:sldMk cId="0" sldId="258"/>
        </pc:sldMkLst>
        <pc:spChg chg="mod">
          <ac:chgData name="Dinh Nguyen" userId="75ea2f2f01fb72ed" providerId="LiveId" clId="{626F833E-B86D-3049-B71B-882480675160}" dt="2023-05-22T04:59:59.739" v="72" actId="20577"/>
          <ac:spMkLst>
            <pc:docMk/>
            <pc:sldMk cId="0" sldId="258"/>
            <ac:spMk id="116" creationId="{00000000-0000-0000-0000-000000000000}"/>
          </ac:spMkLst>
        </pc:spChg>
      </pc:sldChg>
      <pc:sldChg chg="modSp mod">
        <pc:chgData name="Dinh Nguyen" userId="75ea2f2f01fb72ed" providerId="LiveId" clId="{626F833E-B86D-3049-B71B-882480675160}" dt="2023-05-22T07:02:15.116" v="250"/>
        <pc:sldMkLst>
          <pc:docMk/>
          <pc:sldMk cId="0" sldId="259"/>
        </pc:sldMkLst>
        <pc:spChg chg="mod">
          <ac:chgData name="Dinh Nguyen" userId="75ea2f2f01fb72ed" providerId="LiveId" clId="{626F833E-B86D-3049-B71B-882480675160}" dt="2023-05-22T07:02:15.116" v="250"/>
          <ac:spMkLst>
            <pc:docMk/>
            <pc:sldMk cId="0" sldId="259"/>
            <ac:spMk id="125" creationId="{00000000-0000-0000-0000-000000000000}"/>
          </ac:spMkLst>
        </pc:spChg>
      </pc:sldChg>
      <pc:sldChg chg="modSp mod">
        <pc:chgData name="Dinh Nguyen" userId="75ea2f2f01fb72ed" providerId="LiveId" clId="{626F833E-B86D-3049-B71B-882480675160}" dt="2023-05-22T05:00:32.352" v="101" actId="404"/>
        <pc:sldMkLst>
          <pc:docMk/>
          <pc:sldMk cId="0" sldId="260"/>
        </pc:sldMkLst>
        <pc:spChg chg="mod">
          <ac:chgData name="Dinh Nguyen" userId="75ea2f2f01fb72ed" providerId="LiveId" clId="{626F833E-B86D-3049-B71B-882480675160}" dt="2023-05-22T05:00:32.352" v="101" actId="404"/>
          <ac:spMkLst>
            <pc:docMk/>
            <pc:sldMk cId="0" sldId="260"/>
            <ac:spMk id="131" creationId="{00000000-0000-0000-0000-000000000000}"/>
          </ac:spMkLst>
        </pc:spChg>
      </pc:sldChg>
      <pc:sldChg chg="addSp delSp modSp mod">
        <pc:chgData name="Dinh Nguyen" userId="75ea2f2f01fb72ed" providerId="LiveId" clId="{626F833E-B86D-3049-B71B-882480675160}" dt="2023-05-22T06:31:22.067" v="148" actId="1076"/>
        <pc:sldMkLst>
          <pc:docMk/>
          <pc:sldMk cId="0" sldId="261"/>
        </pc:sldMkLst>
        <pc:spChg chg="add del mod">
          <ac:chgData name="Dinh Nguyen" userId="75ea2f2f01fb72ed" providerId="LiveId" clId="{626F833E-B86D-3049-B71B-882480675160}" dt="2023-05-22T06:31:12.674" v="145" actId="478"/>
          <ac:spMkLst>
            <pc:docMk/>
            <pc:sldMk cId="0" sldId="261"/>
            <ac:spMk id="4" creationId="{3CBA051F-5C44-1530-E0BD-B6C941D692D6}"/>
          </ac:spMkLst>
        </pc:spChg>
        <pc:spChg chg="mod">
          <ac:chgData name="Dinh Nguyen" userId="75ea2f2f01fb72ed" providerId="LiveId" clId="{626F833E-B86D-3049-B71B-882480675160}" dt="2023-05-22T05:00:49.999" v="134" actId="20577"/>
          <ac:spMkLst>
            <pc:docMk/>
            <pc:sldMk cId="0" sldId="261"/>
            <ac:spMk id="139" creationId="{00000000-0000-0000-0000-000000000000}"/>
          </ac:spMkLst>
        </pc:spChg>
        <pc:spChg chg="mod">
          <ac:chgData name="Dinh Nguyen" userId="75ea2f2f01fb72ed" providerId="LiveId" clId="{626F833E-B86D-3049-B71B-882480675160}" dt="2023-05-22T05:03:32.658" v="141" actId="114"/>
          <ac:spMkLst>
            <pc:docMk/>
            <pc:sldMk cId="0" sldId="261"/>
            <ac:spMk id="140" creationId="{00000000-0000-0000-0000-000000000000}"/>
          </ac:spMkLst>
        </pc:spChg>
        <pc:grpChg chg="add del mod">
          <ac:chgData name="Dinh Nguyen" userId="75ea2f2f01fb72ed" providerId="LiveId" clId="{626F833E-B86D-3049-B71B-882480675160}" dt="2023-05-22T06:31:10.485" v="144" actId="478"/>
          <ac:grpSpMkLst>
            <pc:docMk/>
            <pc:sldMk cId="0" sldId="261"/>
            <ac:grpSpMk id="2" creationId="{76463BAC-3D2E-92B4-8FEE-A15693C2E099}"/>
          </ac:grpSpMkLst>
        </pc:grpChg>
        <pc:picChg chg="add del mod">
          <ac:chgData name="Dinh Nguyen" userId="75ea2f2f01fb72ed" providerId="LiveId" clId="{626F833E-B86D-3049-B71B-882480675160}" dt="2023-05-22T06:31:10.485" v="144" actId="478"/>
          <ac:picMkLst>
            <pc:docMk/>
            <pc:sldMk cId="0" sldId="261"/>
            <ac:picMk id="3" creationId="{69A3A955-83E7-C4BF-2302-7E7A41833A7A}"/>
          </ac:picMkLst>
        </pc:picChg>
        <pc:picChg chg="add mod">
          <ac:chgData name="Dinh Nguyen" userId="75ea2f2f01fb72ed" providerId="LiveId" clId="{626F833E-B86D-3049-B71B-882480675160}" dt="2023-05-22T06:31:22.067" v="148" actId="1076"/>
          <ac:picMkLst>
            <pc:docMk/>
            <pc:sldMk cId="0" sldId="261"/>
            <ac:picMk id="5" creationId="{6886C083-7A07-6DD8-7F60-33AA086326D9}"/>
          </ac:picMkLst>
        </pc:picChg>
        <pc:picChg chg="del">
          <ac:chgData name="Dinh Nguyen" userId="75ea2f2f01fb72ed" providerId="LiveId" clId="{626F833E-B86D-3049-B71B-882480675160}" dt="2023-05-22T05:00:51.728" v="135" actId="478"/>
          <ac:picMkLst>
            <pc:docMk/>
            <pc:sldMk cId="0" sldId="261"/>
            <ac:picMk id="1026" creationId="{EAFE67CD-2625-6C4F-06F4-454B597145BF}"/>
          </ac:picMkLst>
        </pc:picChg>
      </pc:sldChg>
      <pc:sldChg chg="delSp modSp add mod">
        <pc:chgData name="Dinh Nguyen" userId="75ea2f2f01fb72ed" providerId="LiveId" clId="{626F833E-B86D-3049-B71B-882480675160}" dt="2023-05-22T06:58:50.614" v="193" actId="255"/>
        <pc:sldMkLst>
          <pc:docMk/>
          <pc:sldMk cId="1738442383" sldId="299"/>
        </pc:sldMkLst>
        <pc:spChg chg="mod">
          <ac:chgData name="Dinh Nguyen" userId="75ea2f2f01fb72ed" providerId="LiveId" clId="{626F833E-B86D-3049-B71B-882480675160}" dt="2023-05-22T06:31:47.017" v="173" actId="20577"/>
          <ac:spMkLst>
            <pc:docMk/>
            <pc:sldMk cId="1738442383" sldId="299"/>
            <ac:spMk id="139" creationId="{00000000-0000-0000-0000-000000000000}"/>
          </ac:spMkLst>
        </pc:spChg>
        <pc:spChg chg="mod">
          <ac:chgData name="Dinh Nguyen" userId="75ea2f2f01fb72ed" providerId="LiveId" clId="{626F833E-B86D-3049-B71B-882480675160}" dt="2023-05-22T06:58:50.614" v="193" actId="255"/>
          <ac:spMkLst>
            <pc:docMk/>
            <pc:sldMk cId="1738442383" sldId="299"/>
            <ac:spMk id="140" creationId="{00000000-0000-0000-0000-000000000000}"/>
          </ac:spMkLst>
        </pc:spChg>
        <pc:picChg chg="del">
          <ac:chgData name="Dinh Nguyen" userId="75ea2f2f01fb72ed" providerId="LiveId" clId="{626F833E-B86D-3049-B71B-882480675160}" dt="2023-05-22T06:31:40.588" v="150" actId="478"/>
          <ac:picMkLst>
            <pc:docMk/>
            <pc:sldMk cId="1738442383" sldId="299"/>
            <ac:picMk id="5" creationId="{6886C083-7A07-6DD8-7F60-33AA086326D9}"/>
          </ac:picMkLst>
        </pc:picChg>
      </pc:sldChg>
      <pc:sldChg chg="del">
        <pc:chgData name="Dinh Nguyen" userId="75ea2f2f01fb72ed" providerId="LiveId" clId="{626F833E-B86D-3049-B71B-882480675160}" dt="2023-05-22T05:00:43.259" v="102" actId="2696"/>
        <pc:sldMkLst>
          <pc:docMk/>
          <pc:sldMk cId="2986220781" sldId="299"/>
        </pc:sldMkLst>
      </pc:sldChg>
      <pc:sldChg chg="addSp modSp add mod">
        <pc:chgData name="Dinh Nguyen" userId="75ea2f2f01fb72ed" providerId="LiveId" clId="{626F833E-B86D-3049-B71B-882480675160}" dt="2023-05-22T07:13:24.797" v="522" actId="113"/>
        <pc:sldMkLst>
          <pc:docMk/>
          <pc:sldMk cId="1939376908" sldId="300"/>
        </pc:sldMkLst>
        <pc:spChg chg="mod">
          <ac:chgData name="Dinh Nguyen" userId="75ea2f2f01fb72ed" providerId="LiveId" clId="{626F833E-B86D-3049-B71B-882480675160}" dt="2023-05-22T07:04:20.658" v="343" actId="20577"/>
          <ac:spMkLst>
            <pc:docMk/>
            <pc:sldMk cId="1939376908" sldId="300"/>
            <ac:spMk id="139" creationId="{00000000-0000-0000-0000-000000000000}"/>
          </ac:spMkLst>
        </pc:spChg>
        <pc:spChg chg="mod">
          <ac:chgData name="Dinh Nguyen" userId="75ea2f2f01fb72ed" providerId="LiveId" clId="{626F833E-B86D-3049-B71B-882480675160}" dt="2023-05-22T07:13:24.797" v="522" actId="113"/>
          <ac:spMkLst>
            <pc:docMk/>
            <pc:sldMk cId="1939376908" sldId="300"/>
            <ac:spMk id="140" creationId="{00000000-0000-0000-0000-000000000000}"/>
          </ac:spMkLst>
        </pc:spChg>
        <pc:picChg chg="add mod modCrop">
          <ac:chgData name="Dinh Nguyen" userId="75ea2f2f01fb72ed" providerId="LiveId" clId="{626F833E-B86D-3049-B71B-882480675160}" dt="2023-05-22T07:13:14.758" v="516" actId="1036"/>
          <ac:picMkLst>
            <pc:docMk/>
            <pc:sldMk cId="1939376908" sldId="300"/>
            <ac:picMk id="3" creationId="{8B1AF75E-1D51-068B-5CE6-2EF9D103EA95}"/>
          </ac:picMkLst>
        </pc:picChg>
        <pc:picChg chg="add mod modCrop">
          <ac:chgData name="Dinh Nguyen" userId="75ea2f2f01fb72ed" providerId="LiveId" clId="{626F833E-B86D-3049-B71B-882480675160}" dt="2023-05-22T07:13:13.164" v="514" actId="1037"/>
          <ac:picMkLst>
            <pc:docMk/>
            <pc:sldMk cId="1939376908" sldId="300"/>
            <ac:picMk id="4" creationId="{FA191517-E4B8-256B-0B48-D422A66B77DC}"/>
          </ac:picMkLst>
        </pc:picChg>
      </pc:sldChg>
      <pc:sldChg chg="del">
        <pc:chgData name="Dinh Nguyen" userId="75ea2f2f01fb72ed" providerId="LiveId" clId="{626F833E-B86D-3049-B71B-882480675160}" dt="2023-05-22T05:00:43.278" v="109" actId="2696"/>
        <pc:sldMkLst>
          <pc:docMk/>
          <pc:sldMk cId="3894105707" sldId="300"/>
        </pc:sldMkLst>
      </pc:sldChg>
      <pc:sldChg chg="del">
        <pc:chgData name="Dinh Nguyen" userId="75ea2f2f01fb72ed" providerId="LiveId" clId="{626F833E-B86D-3049-B71B-882480675160}" dt="2023-05-22T05:00:43.286" v="110" actId="2696"/>
        <pc:sldMkLst>
          <pc:docMk/>
          <pc:sldMk cId="3054868345" sldId="301"/>
        </pc:sldMkLst>
      </pc:sldChg>
      <pc:sldChg chg="modSp add mod">
        <pc:chgData name="Dinh Nguyen" userId="75ea2f2f01fb72ed" providerId="LiveId" clId="{626F833E-B86D-3049-B71B-882480675160}" dt="2023-05-22T07:04:14.078" v="317" actId="20577"/>
        <pc:sldMkLst>
          <pc:docMk/>
          <pc:sldMk cId="3556269838" sldId="301"/>
        </pc:sldMkLst>
        <pc:spChg chg="mod">
          <ac:chgData name="Dinh Nguyen" userId="75ea2f2f01fb72ed" providerId="LiveId" clId="{626F833E-B86D-3049-B71B-882480675160}" dt="2023-05-22T07:04:14.078" v="317" actId="20577"/>
          <ac:spMkLst>
            <pc:docMk/>
            <pc:sldMk cId="3556269838" sldId="301"/>
            <ac:spMk id="131" creationId="{00000000-0000-0000-0000-000000000000}"/>
          </ac:spMkLst>
        </pc:spChg>
      </pc:sldChg>
      <pc:sldChg chg="del">
        <pc:chgData name="Dinh Nguyen" userId="75ea2f2f01fb72ed" providerId="LiveId" clId="{626F833E-B86D-3049-B71B-882480675160}" dt="2023-05-22T05:00:43.305" v="121" actId="2696"/>
        <pc:sldMkLst>
          <pc:docMk/>
          <pc:sldMk cId="313983793" sldId="302"/>
        </pc:sldMkLst>
      </pc:sldChg>
      <pc:sldChg chg="addSp delSp modSp add mod">
        <pc:chgData name="Dinh Nguyen" userId="75ea2f2f01fb72ed" providerId="LiveId" clId="{626F833E-B86D-3049-B71B-882480675160}" dt="2023-05-22T07:14:34.550" v="606" actId="1076"/>
        <pc:sldMkLst>
          <pc:docMk/>
          <pc:sldMk cId="1904327583" sldId="302"/>
        </pc:sldMkLst>
        <pc:spChg chg="mod">
          <ac:chgData name="Dinh Nguyen" userId="75ea2f2f01fb72ed" providerId="LiveId" clId="{626F833E-B86D-3049-B71B-882480675160}" dt="2023-05-22T07:14:29.498" v="604" actId="20577"/>
          <ac:spMkLst>
            <pc:docMk/>
            <pc:sldMk cId="1904327583" sldId="302"/>
            <ac:spMk id="140" creationId="{00000000-0000-0000-0000-000000000000}"/>
          </ac:spMkLst>
        </pc:spChg>
        <pc:picChg chg="del">
          <ac:chgData name="Dinh Nguyen" userId="75ea2f2f01fb72ed" providerId="LiveId" clId="{626F833E-B86D-3049-B71B-882480675160}" dt="2023-05-22T07:13:31.852" v="524" actId="478"/>
          <ac:picMkLst>
            <pc:docMk/>
            <pc:sldMk cId="1904327583" sldId="302"/>
            <ac:picMk id="3" creationId="{8B1AF75E-1D51-068B-5CE6-2EF9D103EA95}"/>
          </ac:picMkLst>
        </pc:picChg>
        <pc:picChg chg="del">
          <ac:chgData name="Dinh Nguyen" userId="75ea2f2f01fb72ed" providerId="LiveId" clId="{626F833E-B86D-3049-B71B-882480675160}" dt="2023-05-22T07:13:31.852" v="524" actId="478"/>
          <ac:picMkLst>
            <pc:docMk/>
            <pc:sldMk cId="1904327583" sldId="302"/>
            <ac:picMk id="4" creationId="{FA191517-E4B8-256B-0B48-D422A66B77DC}"/>
          </ac:picMkLst>
        </pc:picChg>
        <pc:picChg chg="add mod">
          <ac:chgData name="Dinh Nguyen" userId="75ea2f2f01fb72ed" providerId="LiveId" clId="{626F833E-B86D-3049-B71B-882480675160}" dt="2023-05-22T07:14:34.550" v="606" actId="1076"/>
          <ac:picMkLst>
            <pc:docMk/>
            <pc:sldMk cId="1904327583" sldId="302"/>
            <ac:picMk id="5" creationId="{3981F8E0-9D13-83D5-F436-73EF7292F630}"/>
          </ac:picMkLst>
        </pc:picChg>
      </pc:sldChg>
      <pc:sldChg chg="del">
        <pc:chgData name="Dinh Nguyen" userId="75ea2f2f01fb72ed" providerId="LiveId" clId="{626F833E-B86D-3049-B71B-882480675160}" dt="2023-05-22T05:00:43.287" v="111" actId="2696"/>
        <pc:sldMkLst>
          <pc:docMk/>
          <pc:sldMk cId="3026066891" sldId="303"/>
        </pc:sldMkLst>
      </pc:sldChg>
      <pc:sldChg chg="add">
        <pc:chgData name="Dinh Nguyen" userId="75ea2f2f01fb72ed" providerId="LiveId" clId="{626F833E-B86D-3049-B71B-882480675160}" dt="2023-05-22T07:14:37.360" v="607" actId="2890"/>
        <pc:sldMkLst>
          <pc:docMk/>
          <pc:sldMk cId="3542842868" sldId="303"/>
        </pc:sldMkLst>
      </pc:sldChg>
      <pc:sldChg chg="del">
        <pc:chgData name="Dinh Nguyen" userId="75ea2f2f01fb72ed" providerId="LiveId" clId="{626F833E-B86D-3049-B71B-882480675160}" dt="2023-05-22T05:00:43.288" v="112" actId="2696"/>
        <pc:sldMkLst>
          <pc:docMk/>
          <pc:sldMk cId="22348647" sldId="304"/>
        </pc:sldMkLst>
      </pc:sldChg>
      <pc:sldChg chg="addSp delSp modSp add mod">
        <pc:chgData name="Dinh Nguyen" userId="75ea2f2f01fb72ed" providerId="LiveId" clId="{626F833E-B86D-3049-B71B-882480675160}" dt="2023-05-22T07:18:33.096" v="692" actId="1076"/>
        <pc:sldMkLst>
          <pc:docMk/>
          <pc:sldMk cId="425267008" sldId="304"/>
        </pc:sldMkLst>
        <pc:spChg chg="mod">
          <ac:chgData name="Dinh Nguyen" userId="75ea2f2f01fb72ed" providerId="LiveId" clId="{626F833E-B86D-3049-B71B-882480675160}" dt="2023-05-22T07:17:12.995" v="677" actId="20577"/>
          <ac:spMkLst>
            <pc:docMk/>
            <pc:sldMk cId="425267008" sldId="304"/>
            <ac:spMk id="140" creationId="{00000000-0000-0000-0000-000000000000}"/>
          </ac:spMkLst>
        </pc:spChg>
        <pc:picChg chg="add mod">
          <ac:chgData name="Dinh Nguyen" userId="75ea2f2f01fb72ed" providerId="LiveId" clId="{626F833E-B86D-3049-B71B-882480675160}" dt="2023-05-22T07:18:28.547" v="691" actId="208"/>
          <ac:picMkLst>
            <pc:docMk/>
            <pc:sldMk cId="425267008" sldId="304"/>
            <ac:picMk id="3" creationId="{8E2E638C-CBC6-C061-A257-B29EF6CF121A}"/>
          </ac:picMkLst>
        </pc:picChg>
        <pc:picChg chg="del">
          <ac:chgData name="Dinh Nguyen" userId="75ea2f2f01fb72ed" providerId="LiveId" clId="{626F833E-B86D-3049-B71B-882480675160}" dt="2023-05-22T07:16:42.477" v="609" actId="478"/>
          <ac:picMkLst>
            <pc:docMk/>
            <pc:sldMk cId="425267008" sldId="304"/>
            <ac:picMk id="5" creationId="{3981F8E0-9D13-83D5-F436-73EF7292F630}"/>
          </ac:picMkLst>
        </pc:picChg>
        <pc:picChg chg="add mod modCrop">
          <ac:chgData name="Dinh Nguyen" userId="75ea2f2f01fb72ed" providerId="LiveId" clId="{626F833E-B86D-3049-B71B-882480675160}" dt="2023-05-22T07:18:33.096" v="692" actId="1076"/>
          <ac:picMkLst>
            <pc:docMk/>
            <pc:sldMk cId="425267008" sldId="304"/>
            <ac:picMk id="6" creationId="{DA2AA4F0-1B32-BEF1-85A0-99E57D44DB27}"/>
          </ac:picMkLst>
        </pc:picChg>
        <pc:picChg chg="add mod">
          <ac:chgData name="Dinh Nguyen" userId="75ea2f2f01fb72ed" providerId="LiveId" clId="{626F833E-B86D-3049-B71B-882480675160}" dt="2023-05-22T07:18:28.547" v="691" actId="208"/>
          <ac:picMkLst>
            <pc:docMk/>
            <pc:sldMk cId="425267008" sldId="304"/>
            <ac:picMk id="7" creationId="{70FAAB88-BEEB-EEB5-BD26-46A60105F65F}"/>
          </ac:picMkLst>
        </pc:picChg>
      </pc:sldChg>
      <pc:sldChg chg="addSp delSp modSp add mod">
        <pc:chgData name="Dinh Nguyen" userId="75ea2f2f01fb72ed" providerId="LiveId" clId="{626F833E-B86D-3049-B71B-882480675160}" dt="2023-05-22T07:25:58.917" v="800" actId="1076"/>
        <pc:sldMkLst>
          <pc:docMk/>
          <pc:sldMk cId="2345783284" sldId="305"/>
        </pc:sldMkLst>
        <pc:spChg chg="add del">
          <ac:chgData name="Dinh Nguyen" userId="75ea2f2f01fb72ed" providerId="LiveId" clId="{626F833E-B86D-3049-B71B-882480675160}" dt="2023-05-22T07:19:07.439" v="696" actId="478"/>
          <ac:spMkLst>
            <pc:docMk/>
            <pc:sldMk cId="2345783284" sldId="305"/>
            <ac:spMk id="2" creationId="{D28D723C-C16A-73E3-4FF6-7F6F22839CBC}"/>
          </ac:spMkLst>
        </pc:spChg>
        <pc:spChg chg="add del">
          <ac:chgData name="Dinh Nguyen" userId="75ea2f2f01fb72ed" providerId="LiveId" clId="{626F833E-B86D-3049-B71B-882480675160}" dt="2023-05-22T07:19:07.439" v="696" actId="478"/>
          <ac:spMkLst>
            <pc:docMk/>
            <pc:sldMk cId="2345783284" sldId="305"/>
            <ac:spMk id="4" creationId="{E48C422E-BD27-BFD7-83D7-D8A68624A0A5}"/>
          </ac:spMkLst>
        </pc:spChg>
        <pc:spChg chg="add mod">
          <ac:chgData name="Dinh Nguyen" userId="75ea2f2f01fb72ed" providerId="LiveId" clId="{626F833E-B86D-3049-B71B-882480675160}" dt="2023-05-22T07:19:11.900" v="698" actId="1076"/>
          <ac:spMkLst>
            <pc:docMk/>
            <pc:sldMk cId="2345783284" sldId="305"/>
            <ac:spMk id="5" creationId="{89639B2E-414A-67D5-2BC9-A1EA6A87954A}"/>
          </ac:spMkLst>
        </pc:spChg>
        <pc:spChg chg="add del mod">
          <ac:chgData name="Dinh Nguyen" userId="75ea2f2f01fb72ed" providerId="LiveId" clId="{626F833E-B86D-3049-B71B-882480675160}" dt="2023-05-22T07:19:25.527" v="704" actId="478"/>
          <ac:spMkLst>
            <pc:docMk/>
            <pc:sldMk cId="2345783284" sldId="305"/>
            <ac:spMk id="8" creationId="{E35577BB-7CD5-B555-5B13-8B7E03E20D18}"/>
          </ac:spMkLst>
        </pc:spChg>
        <pc:spChg chg="mod">
          <ac:chgData name="Dinh Nguyen" userId="75ea2f2f01fb72ed" providerId="LiveId" clId="{626F833E-B86D-3049-B71B-882480675160}" dt="2023-05-22T07:25:58.917" v="800" actId="1076"/>
          <ac:spMkLst>
            <pc:docMk/>
            <pc:sldMk cId="2345783284" sldId="305"/>
            <ac:spMk id="140" creationId="{00000000-0000-0000-0000-000000000000}"/>
          </ac:spMkLst>
        </pc:spChg>
        <pc:picChg chg="del">
          <ac:chgData name="Dinh Nguyen" userId="75ea2f2f01fb72ed" providerId="LiveId" clId="{626F833E-B86D-3049-B71B-882480675160}" dt="2023-05-22T07:19:04.117" v="694" actId="478"/>
          <ac:picMkLst>
            <pc:docMk/>
            <pc:sldMk cId="2345783284" sldId="305"/>
            <ac:picMk id="3" creationId="{8E2E638C-CBC6-C061-A257-B29EF6CF121A}"/>
          </ac:picMkLst>
        </pc:picChg>
        <pc:picChg chg="del">
          <ac:chgData name="Dinh Nguyen" userId="75ea2f2f01fb72ed" providerId="LiveId" clId="{626F833E-B86D-3049-B71B-882480675160}" dt="2023-05-22T07:19:04.117" v="694" actId="478"/>
          <ac:picMkLst>
            <pc:docMk/>
            <pc:sldMk cId="2345783284" sldId="305"/>
            <ac:picMk id="6" creationId="{DA2AA4F0-1B32-BEF1-85A0-99E57D44DB27}"/>
          </ac:picMkLst>
        </pc:picChg>
        <pc:picChg chg="del">
          <ac:chgData name="Dinh Nguyen" userId="75ea2f2f01fb72ed" providerId="LiveId" clId="{626F833E-B86D-3049-B71B-882480675160}" dt="2023-05-22T07:19:04.117" v="694" actId="478"/>
          <ac:picMkLst>
            <pc:docMk/>
            <pc:sldMk cId="2345783284" sldId="305"/>
            <ac:picMk id="7" creationId="{70FAAB88-BEEB-EEB5-BD26-46A60105F65F}"/>
          </ac:picMkLst>
        </pc:picChg>
        <pc:picChg chg="add del">
          <ac:chgData name="Dinh Nguyen" userId="75ea2f2f01fb72ed" providerId="LiveId" clId="{626F833E-B86D-3049-B71B-882480675160}" dt="2023-05-22T07:19:07.439" v="696" actId="478"/>
          <ac:picMkLst>
            <pc:docMk/>
            <pc:sldMk cId="2345783284" sldId="305"/>
            <ac:picMk id="3073" creationId="{C9AD451C-5F35-ACF8-D66B-72414257C5A4}"/>
          </ac:picMkLst>
        </pc:picChg>
        <pc:picChg chg="add del mod">
          <ac:chgData name="Dinh Nguyen" userId="75ea2f2f01fb72ed" providerId="LiveId" clId="{626F833E-B86D-3049-B71B-882480675160}" dt="2023-05-22T07:19:13.627" v="699" actId="478"/>
          <ac:picMkLst>
            <pc:docMk/>
            <pc:sldMk cId="2345783284" sldId="305"/>
            <ac:picMk id="3076" creationId="{25013543-9DEC-4A63-B7DD-069753B61BDE}"/>
          </ac:picMkLst>
        </pc:picChg>
      </pc:sldChg>
      <pc:sldChg chg="del">
        <pc:chgData name="Dinh Nguyen" userId="75ea2f2f01fb72ed" providerId="LiveId" clId="{626F833E-B86D-3049-B71B-882480675160}" dt="2023-05-22T05:00:43.266" v="108" actId="2696"/>
        <pc:sldMkLst>
          <pc:docMk/>
          <pc:sldMk cId="3108891100" sldId="305"/>
        </pc:sldMkLst>
      </pc:sldChg>
      <pc:sldChg chg="addSp modSp add mod">
        <pc:chgData name="Dinh Nguyen" userId="75ea2f2f01fb72ed" providerId="LiveId" clId="{626F833E-B86D-3049-B71B-882480675160}" dt="2023-05-22T07:26:24.300" v="809" actId="208"/>
        <pc:sldMkLst>
          <pc:docMk/>
          <pc:sldMk cId="443367732" sldId="306"/>
        </pc:sldMkLst>
        <pc:spChg chg="mod">
          <ac:chgData name="Dinh Nguyen" userId="75ea2f2f01fb72ed" providerId="LiveId" clId="{626F833E-B86D-3049-B71B-882480675160}" dt="2023-05-22T07:26:12.581" v="803" actId="14100"/>
          <ac:spMkLst>
            <pc:docMk/>
            <pc:sldMk cId="443367732" sldId="306"/>
            <ac:spMk id="140" creationId="{00000000-0000-0000-0000-000000000000}"/>
          </ac:spMkLst>
        </pc:spChg>
        <pc:picChg chg="add mod">
          <ac:chgData name="Dinh Nguyen" userId="75ea2f2f01fb72ed" providerId="LiveId" clId="{626F833E-B86D-3049-B71B-882480675160}" dt="2023-05-22T07:26:24.300" v="809" actId="208"/>
          <ac:picMkLst>
            <pc:docMk/>
            <pc:sldMk cId="443367732" sldId="306"/>
            <ac:picMk id="3" creationId="{98B0C43E-9071-9224-D076-9FFF9AFD0201}"/>
          </ac:picMkLst>
        </pc:picChg>
      </pc:sldChg>
      <pc:sldChg chg="del">
        <pc:chgData name="Dinh Nguyen" userId="75ea2f2f01fb72ed" providerId="LiveId" clId="{626F833E-B86D-3049-B71B-882480675160}" dt="2023-05-22T05:00:43.294" v="118" actId="2696"/>
        <pc:sldMkLst>
          <pc:docMk/>
          <pc:sldMk cId="3315777636" sldId="306"/>
        </pc:sldMkLst>
      </pc:sldChg>
      <pc:sldChg chg="modSp add mod">
        <pc:chgData name="Dinh Nguyen" userId="75ea2f2f01fb72ed" providerId="LiveId" clId="{626F833E-B86D-3049-B71B-882480675160}" dt="2023-05-22T07:29:01.385" v="881" actId="12"/>
        <pc:sldMkLst>
          <pc:docMk/>
          <pc:sldMk cId="112453784" sldId="307"/>
        </pc:sldMkLst>
        <pc:spChg chg="mod">
          <ac:chgData name="Dinh Nguyen" userId="75ea2f2f01fb72ed" providerId="LiveId" clId="{626F833E-B86D-3049-B71B-882480675160}" dt="2023-05-22T07:29:01.385" v="881" actId="12"/>
          <ac:spMkLst>
            <pc:docMk/>
            <pc:sldMk cId="112453784" sldId="307"/>
            <ac:spMk id="140" creationId="{00000000-0000-0000-0000-000000000000}"/>
          </ac:spMkLst>
        </pc:spChg>
      </pc:sldChg>
      <pc:sldChg chg="del">
        <pc:chgData name="Dinh Nguyen" userId="75ea2f2f01fb72ed" providerId="LiveId" clId="{626F833E-B86D-3049-B71B-882480675160}" dt="2023-05-22T05:00:43.292" v="116" actId="2696"/>
        <pc:sldMkLst>
          <pc:docMk/>
          <pc:sldMk cId="2878937763" sldId="307"/>
        </pc:sldMkLst>
      </pc:sldChg>
      <pc:sldChg chg="addSp delSp modSp add mod">
        <pc:chgData name="Dinh Nguyen" userId="75ea2f2f01fb72ed" providerId="LiveId" clId="{626F833E-B86D-3049-B71B-882480675160}" dt="2023-05-22T07:29:41.056" v="889" actId="208"/>
        <pc:sldMkLst>
          <pc:docMk/>
          <pc:sldMk cId="1239122116" sldId="308"/>
        </pc:sldMkLst>
        <pc:picChg chg="del">
          <ac:chgData name="Dinh Nguyen" userId="75ea2f2f01fb72ed" providerId="LiveId" clId="{626F833E-B86D-3049-B71B-882480675160}" dt="2023-05-22T07:29:34.192" v="883" actId="478"/>
          <ac:picMkLst>
            <pc:docMk/>
            <pc:sldMk cId="1239122116" sldId="308"/>
            <ac:picMk id="3" creationId="{98B0C43E-9071-9224-D076-9FFF9AFD0201}"/>
          </ac:picMkLst>
        </pc:picChg>
        <pc:picChg chg="add mod">
          <ac:chgData name="Dinh Nguyen" userId="75ea2f2f01fb72ed" providerId="LiveId" clId="{626F833E-B86D-3049-B71B-882480675160}" dt="2023-05-22T07:29:41.056" v="889" actId="208"/>
          <ac:picMkLst>
            <pc:docMk/>
            <pc:sldMk cId="1239122116" sldId="308"/>
            <ac:picMk id="4" creationId="{A5B11142-F1AB-6EA3-412B-741A5809F8EB}"/>
          </ac:picMkLst>
        </pc:picChg>
      </pc:sldChg>
      <pc:sldChg chg="del">
        <pc:chgData name="Dinh Nguyen" userId="75ea2f2f01fb72ed" providerId="LiveId" clId="{626F833E-B86D-3049-B71B-882480675160}" dt="2023-05-22T05:00:43.296" v="120" actId="2696"/>
        <pc:sldMkLst>
          <pc:docMk/>
          <pc:sldMk cId="1931837376" sldId="308"/>
        </pc:sldMkLst>
      </pc:sldChg>
      <pc:sldChg chg="addSp delSp modSp add mod">
        <pc:chgData name="Dinh Nguyen" userId="75ea2f2f01fb72ed" providerId="LiveId" clId="{626F833E-B86D-3049-B71B-882480675160}" dt="2023-05-22T07:33:55.356" v="920" actId="1076"/>
        <pc:sldMkLst>
          <pc:docMk/>
          <pc:sldMk cId="2225229560" sldId="309"/>
        </pc:sldMkLst>
        <pc:spChg chg="mod">
          <ac:chgData name="Dinh Nguyen" userId="75ea2f2f01fb72ed" providerId="LiveId" clId="{626F833E-B86D-3049-B71B-882480675160}" dt="2023-05-22T07:31:52.391" v="906" actId="20577"/>
          <ac:spMkLst>
            <pc:docMk/>
            <pc:sldMk cId="2225229560" sldId="309"/>
            <ac:spMk id="140" creationId="{00000000-0000-0000-0000-000000000000}"/>
          </ac:spMkLst>
        </pc:spChg>
        <pc:picChg chg="add mod">
          <ac:chgData name="Dinh Nguyen" userId="75ea2f2f01fb72ed" providerId="LiveId" clId="{626F833E-B86D-3049-B71B-882480675160}" dt="2023-05-22T07:33:33.925" v="914" actId="14100"/>
          <ac:picMkLst>
            <pc:docMk/>
            <pc:sldMk cId="2225229560" sldId="309"/>
            <ac:picMk id="3" creationId="{AF805021-289D-B769-3E8A-F4BF1893E89E}"/>
          </ac:picMkLst>
        </pc:picChg>
        <pc:picChg chg="del">
          <ac:chgData name="Dinh Nguyen" userId="75ea2f2f01fb72ed" providerId="LiveId" clId="{626F833E-B86D-3049-B71B-882480675160}" dt="2023-05-22T07:31:12.855" v="891" actId="478"/>
          <ac:picMkLst>
            <pc:docMk/>
            <pc:sldMk cId="2225229560" sldId="309"/>
            <ac:picMk id="4" creationId="{A5B11142-F1AB-6EA3-412B-741A5809F8EB}"/>
          </ac:picMkLst>
        </pc:picChg>
        <pc:picChg chg="add mod modCrop">
          <ac:chgData name="Dinh Nguyen" userId="75ea2f2f01fb72ed" providerId="LiveId" clId="{626F833E-B86D-3049-B71B-882480675160}" dt="2023-05-22T07:33:55.356" v="920" actId="1076"/>
          <ac:picMkLst>
            <pc:docMk/>
            <pc:sldMk cId="2225229560" sldId="309"/>
            <ac:picMk id="7" creationId="{10F8F550-2E8C-F425-24A9-28D1C51CFA30}"/>
          </ac:picMkLst>
        </pc:picChg>
      </pc:sldChg>
      <pc:sldChg chg="del">
        <pc:chgData name="Dinh Nguyen" userId="75ea2f2f01fb72ed" providerId="LiveId" clId="{626F833E-B86D-3049-B71B-882480675160}" dt="2023-05-22T05:00:43.264" v="106" actId="2696"/>
        <pc:sldMkLst>
          <pc:docMk/>
          <pc:sldMk cId="2842294016" sldId="309"/>
        </pc:sldMkLst>
      </pc:sldChg>
      <pc:sldChg chg="del">
        <pc:chgData name="Dinh Nguyen" userId="75ea2f2f01fb72ed" providerId="LiveId" clId="{626F833E-B86D-3049-B71B-882480675160}" dt="2023-05-22T05:00:43.291" v="115" actId="2696"/>
        <pc:sldMkLst>
          <pc:docMk/>
          <pc:sldMk cId="738762764" sldId="310"/>
        </pc:sldMkLst>
      </pc:sldChg>
      <pc:sldChg chg="delSp modSp add mod">
        <pc:chgData name="Dinh Nguyen" userId="75ea2f2f01fb72ed" providerId="LiveId" clId="{626F833E-B86D-3049-B71B-882480675160}" dt="2023-05-22T07:42:15.048" v="1089"/>
        <pc:sldMkLst>
          <pc:docMk/>
          <pc:sldMk cId="2943869978" sldId="310"/>
        </pc:sldMkLst>
        <pc:spChg chg="mod">
          <ac:chgData name="Dinh Nguyen" userId="75ea2f2f01fb72ed" providerId="LiveId" clId="{626F833E-B86D-3049-B71B-882480675160}" dt="2023-05-22T07:37:35.878" v="964" actId="20577"/>
          <ac:spMkLst>
            <pc:docMk/>
            <pc:sldMk cId="2943869978" sldId="310"/>
            <ac:spMk id="139" creationId="{00000000-0000-0000-0000-000000000000}"/>
          </ac:spMkLst>
        </pc:spChg>
        <pc:spChg chg="mod">
          <ac:chgData name="Dinh Nguyen" userId="75ea2f2f01fb72ed" providerId="LiveId" clId="{626F833E-B86D-3049-B71B-882480675160}" dt="2023-05-22T07:42:15.048" v="1089"/>
          <ac:spMkLst>
            <pc:docMk/>
            <pc:sldMk cId="2943869978" sldId="310"/>
            <ac:spMk id="140" creationId="{00000000-0000-0000-0000-000000000000}"/>
          </ac:spMkLst>
        </pc:spChg>
        <pc:picChg chg="del">
          <ac:chgData name="Dinh Nguyen" userId="75ea2f2f01fb72ed" providerId="LiveId" clId="{626F833E-B86D-3049-B71B-882480675160}" dt="2023-05-22T07:37:38.416" v="966" actId="478"/>
          <ac:picMkLst>
            <pc:docMk/>
            <pc:sldMk cId="2943869978" sldId="310"/>
            <ac:picMk id="3" creationId="{AF805021-289D-B769-3E8A-F4BF1893E89E}"/>
          </ac:picMkLst>
        </pc:picChg>
        <pc:picChg chg="del">
          <ac:chgData name="Dinh Nguyen" userId="75ea2f2f01fb72ed" providerId="LiveId" clId="{626F833E-B86D-3049-B71B-882480675160}" dt="2023-05-22T07:37:37.577" v="965" actId="478"/>
          <ac:picMkLst>
            <pc:docMk/>
            <pc:sldMk cId="2943869978" sldId="310"/>
            <ac:picMk id="7" creationId="{10F8F550-2E8C-F425-24A9-28D1C51CFA30}"/>
          </ac:picMkLst>
        </pc:picChg>
      </pc:sldChg>
      <pc:sldChg chg="del">
        <pc:chgData name="Dinh Nguyen" userId="75ea2f2f01fb72ed" providerId="LiveId" clId="{626F833E-B86D-3049-B71B-882480675160}" dt="2023-05-22T05:00:43.310" v="122" actId="2696"/>
        <pc:sldMkLst>
          <pc:docMk/>
          <pc:sldMk cId="2906664709" sldId="311"/>
        </pc:sldMkLst>
      </pc:sldChg>
      <pc:sldChg chg="modSp add mod">
        <pc:chgData name="Dinh Nguyen" userId="75ea2f2f01fb72ed" providerId="LiveId" clId="{626F833E-B86D-3049-B71B-882480675160}" dt="2023-05-22T07:45:35.582" v="1208" actId="207"/>
        <pc:sldMkLst>
          <pc:docMk/>
          <pc:sldMk cId="3680743004" sldId="311"/>
        </pc:sldMkLst>
        <pc:spChg chg="mod">
          <ac:chgData name="Dinh Nguyen" userId="75ea2f2f01fb72ed" providerId="LiveId" clId="{626F833E-B86D-3049-B71B-882480675160}" dt="2023-05-22T07:45:35.582" v="1208" actId="207"/>
          <ac:spMkLst>
            <pc:docMk/>
            <pc:sldMk cId="3680743004" sldId="311"/>
            <ac:spMk id="140" creationId="{00000000-0000-0000-0000-000000000000}"/>
          </ac:spMkLst>
        </pc:spChg>
      </pc:sldChg>
      <pc:sldChg chg="addSp modSp add mod">
        <pc:chgData name="Dinh Nguyen" userId="75ea2f2f01fb72ed" providerId="LiveId" clId="{626F833E-B86D-3049-B71B-882480675160}" dt="2023-05-22T07:47:53.331" v="1225" actId="113"/>
        <pc:sldMkLst>
          <pc:docMk/>
          <pc:sldMk cId="1797015872" sldId="312"/>
        </pc:sldMkLst>
        <pc:spChg chg="mod">
          <ac:chgData name="Dinh Nguyen" userId="75ea2f2f01fb72ed" providerId="LiveId" clId="{626F833E-B86D-3049-B71B-882480675160}" dt="2023-05-22T07:47:53.331" v="1225" actId="113"/>
          <ac:spMkLst>
            <pc:docMk/>
            <pc:sldMk cId="1797015872" sldId="312"/>
            <ac:spMk id="140" creationId="{00000000-0000-0000-0000-000000000000}"/>
          </ac:spMkLst>
        </pc:spChg>
        <pc:picChg chg="add mod">
          <ac:chgData name="Dinh Nguyen" userId="75ea2f2f01fb72ed" providerId="LiveId" clId="{626F833E-B86D-3049-B71B-882480675160}" dt="2023-05-22T07:47:39.207" v="1221" actId="208"/>
          <ac:picMkLst>
            <pc:docMk/>
            <pc:sldMk cId="1797015872" sldId="312"/>
            <ac:picMk id="3" creationId="{4BC54399-BBF2-44A5-7220-222F8581DDD7}"/>
          </ac:picMkLst>
        </pc:picChg>
      </pc:sldChg>
      <pc:sldChg chg="del">
        <pc:chgData name="Dinh Nguyen" userId="75ea2f2f01fb72ed" providerId="LiveId" clId="{626F833E-B86D-3049-B71B-882480675160}" dt="2023-05-22T05:00:43.262" v="104" actId="2696"/>
        <pc:sldMkLst>
          <pc:docMk/>
          <pc:sldMk cId="3933132074" sldId="312"/>
        </pc:sldMkLst>
      </pc:sldChg>
      <pc:sldChg chg="del">
        <pc:chgData name="Dinh Nguyen" userId="75ea2f2f01fb72ed" providerId="LiveId" clId="{626F833E-B86D-3049-B71B-882480675160}" dt="2023-05-22T05:00:43.293" v="117" actId="2696"/>
        <pc:sldMkLst>
          <pc:docMk/>
          <pc:sldMk cId="1957175420" sldId="313"/>
        </pc:sldMkLst>
      </pc:sldChg>
      <pc:sldChg chg="del">
        <pc:chgData name="Dinh Nguyen" userId="75ea2f2f01fb72ed" providerId="LiveId" clId="{626F833E-B86D-3049-B71B-882480675160}" dt="2023-05-22T05:00:43.263" v="105" actId="2696"/>
        <pc:sldMkLst>
          <pc:docMk/>
          <pc:sldMk cId="2409128969" sldId="314"/>
        </pc:sldMkLst>
      </pc:sldChg>
      <pc:sldChg chg="del">
        <pc:chgData name="Dinh Nguyen" userId="75ea2f2f01fb72ed" providerId="LiveId" clId="{626F833E-B86D-3049-B71B-882480675160}" dt="2023-05-22T05:00:43.295" v="119" actId="2696"/>
        <pc:sldMkLst>
          <pc:docMk/>
          <pc:sldMk cId="2413997455" sldId="315"/>
        </pc:sldMkLst>
      </pc:sldChg>
      <pc:sldChg chg="del">
        <pc:chgData name="Dinh Nguyen" userId="75ea2f2f01fb72ed" providerId="LiveId" clId="{626F833E-B86D-3049-B71B-882480675160}" dt="2023-05-22T05:00:43.261" v="103" actId="2696"/>
        <pc:sldMkLst>
          <pc:docMk/>
          <pc:sldMk cId="1947621679" sldId="316"/>
        </pc:sldMkLst>
      </pc:sldChg>
      <pc:sldChg chg="del">
        <pc:chgData name="Dinh Nguyen" userId="75ea2f2f01fb72ed" providerId="LiveId" clId="{626F833E-B86D-3049-B71B-882480675160}" dt="2023-05-22T05:00:43.290" v="114" actId="2696"/>
        <pc:sldMkLst>
          <pc:docMk/>
          <pc:sldMk cId="2074488520" sldId="317"/>
        </pc:sldMkLst>
      </pc:sldChg>
      <pc:sldChg chg="del">
        <pc:chgData name="Dinh Nguyen" userId="75ea2f2f01fb72ed" providerId="LiveId" clId="{626F833E-B86D-3049-B71B-882480675160}" dt="2023-05-22T05:00:43.265" v="107" actId="2696"/>
        <pc:sldMkLst>
          <pc:docMk/>
          <pc:sldMk cId="1785610648" sldId="318"/>
        </pc:sldMkLst>
      </pc:sldChg>
      <pc:sldChg chg="del">
        <pc:chgData name="Dinh Nguyen" userId="75ea2f2f01fb72ed" providerId="LiveId" clId="{626F833E-B86D-3049-B71B-882480675160}" dt="2023-05-22T05:00:43.289" v="113" actId="2696"/>
        <pc:sldMkLst>
          <pc:docMk/>
          <pc:sldMk cId="2960796563" sldId="319"/>
        </pc:sldMkLst>
      </pc:sldChg>
    </pc:docChg>
  </pc:docChgLst>
  <pc:docChgLst>
    <pc:chgData name="Dinh Nguyen" userId="75ea2f2f01fb72ed" providerId="LiveId" clId="{47AE8DF5-508C-C841-884F-395D239CBCAF}"/>
    <pc:docChg chg="undo custSel addSld delSld modSld sldOrd">
      <pc:chgData name="Dinh Nguyen" userId="75ea2f2f01fb72ed" providerId="LiveId" clId="{47AE8DF5-508C-C841-884F-395D239CBCAF}" dt="2023-05-25T18:40:36.403" v="2655"/>
      <pc:docMkLst>
        <pc:docMk/>
      </pc:docMkLst>
      <pc:sldChg chg="modSp mod">
        <pc:chgData name="Dinh Nguyen" userId="75ea2f2f01fb72ed" providerId="LiveId" clId="{47AE8DF5-508C-C841-884F-395D239CBCAF}" dt="2023-05-24T00:08:39.062" v="28" actId="20577"/>
        <pc:sldMkLst>
          <pc:docMk/>
          <pc:sldMk cId="0" sldId="256"/>
        </pc:sldMkLst>
        <pc:spChg chg="mod">
          <ac:chgData name="Dinh Nguyen" userId="75ea2f2f01fb72ed" providerId="LiveId" clId="{47AE8DF5-508C-C841-884F-395D239CBCAF}" dt="2023-05-24T00:08:39.062" v="28" actId="20577"/>
          <ac:spMkLst>
            <pc:docMk/>
            <pc:sldMk cId="0" sldId="256"/>
            <ac:spMk id="104" creationId="{00000000-0000-0000-0000-000000000000}"/>
          </ac:spMkLst>
        </pc:spChg>
      </pc:sldChg>
      <pc:sldChg chg="modSp mod">
        <pc:chgData name="Dinh Nguyen" userId="75ea2f2f01fb72ed" providerId="LiveId" clId="{47AE8DF5-508C-C841-884F-395D239CBCAF}" dt="2023-05-24T00:09:04.854" v="47" actId="20577"/>
        <pc:sldMkLst>
          <pc:docMk/>
          <pc:sldMk cId="0" sldId="257"/>
        </pc:sldMkLst>
        <pc:spChg chg="mod">
          <ac:chgData name="Dinh Nguyen" userId="75ea2f2f01fb72ed" providerId="LiveId" clId="{47AE8DF5-508C-C841-884F-395D239CBCAF}" dt="2023-05-24T00:09:04.854" v="47" actId="20577"/>
          <ac:spMkLst>
            <pc:docMk/>
            <pc:sldMk cId="0" sldId="257"/>
            <ac:spMk id="111" creationId="{00000000-0000-0000-0000-000000000000}"/>
          </ac:spMkLst>
        </pc:spChg>
      </pc:sldChg>
      <pc:sldChg chg="modSp mod">
        <pc:chgData name="Dinh Nguyen" userId="75ea2f2f01fb72ed" providerId="LiveId" clId="{47AE8DF5-508C-C841-884F-395D239CBCAF}" dt="2023-05-24T00:09:14.971" v="51" actId="20577"/>
        <pc:sldMkLst>
          <pc:docMk/>
          <pc:sldMk cId="0" sldId="259"/>
        </pc:sldMkLst>
        <pc:spChg chg="mod">
          <ac:chgData name="Dinh Nguyen" userId="75ea2f2f01fb72ed" providerId="LiveId" clId="{47AE8DF5-508C-C841-884F-395D239CBCAF}" dt="2023-05-24T00:09:14.971" v="51" actId="20577"/>
          <ac:spMkLst>
            <pc:docMk/>
            <pc:sldMk cId="0" sldId="259"/>
            <ac:spMk id="125" creationId="{00000000-0000-0000-0000-000000000000}"/>
          </ac:spMkLst>
        </pc:spChg>
      </pc:sldChg>
      <pc:sldChg chg="modSp mod">
        <pc:chgData name="Dinh Nguyen" userId="75ea2f2f01fb72ed" providerId="LiveId" clId="{47AE8DF5-508C-C841-884F-395D239CBCAF}" dt="2023-05-24T00:09:36.993" v="79" actId="20577"/>
        <pc:sldMkLst>
          <pc:docMk/>
          <pc:sldMk cId="0" sldId="260"/>
        </pc:sldMkLst>
        <pc:spChg chg="mod">
          <ac:chgData name="Dinh Nguyen" userId="75ea2f2f01fb72ed" providerId="LiveId" clId="{47AE8DF5-508C-C841-884F-395D239CBCAF}" dt="2023-05-24T00:09:36.993" v="79" actId="20577"/>
          <ac:spMkLst>
            <pc:docMk/>
            <pc:sldMk cId="0" sldId="260"/>
            <ac:spMk id="131" creationId="{00000000-0000-0000-0000-000000000000}"/>
          </ac:spMkLst>
        </pc:spChg>
      </pc:sldChg>
      <pc:sldChg chg="addSp delSp modSp add del mod">
        <pc:chgData name="Dinh Nguyen" userId="75ea2f2f01fb72ed" providerId="LiveId" clId="{47AE8DF5-508C-C841-884F-395D239CBCAF}" dt="2023-05-24T02:33:31.344" v="121" actId="1076"/>
        <pc:sldMkLst>
          <pc:docMk/>
          <pc:sldMk cId="0" sldId="261"/>
        </pc:sldMkLst>
        <pc:spChg chg="mod">
          <ac:chgData name="Dinh Nguyen" userId="75ea2f2f01fb72ed" providerId="LiveId" clId="{47AE8DF5-508C-C841-884F-395D239CBCAF}" dt="2023-05-24T02:32:09.377" v="98"/>
          <ac:spMkLst>
            <pc:docMk/>
            <pc:sldMk cId="0" sldId="261"/>
            <ac:spMk id="139" creationId="{00000000-0000-0000-0000-000000000000}"/>
          </ac:spMkLst>
        </pc:spChg>
        <pc:spChg chg="mod">
          <ac:chgData name="Dinh Nguyen" userId="75ea2f2f01fb72ed" providerId="LiveId" clId="{47AE8DF5-508C-C841-884F-395D239CBCAF}" dt="2023-05-24T02:32:46.420" v="116" actId="27636"/>
          <ac:spMkLst>
            <pc:docMk/>
            <pc:sldMk cId="0" sldId="261"/>
            <ac:spMk id="140" creationId="{00000000-0000-0000-0000-000000000000}"/>
          </ac:spMkLst>
        </pc:spChg>
        <pc:picChg chg="add mod">
          <ac:chgData name="Dinh Nguyen" userId="75ea2f2f01fb72ed" providerId="LiveId" clId="{47AE8DF5-508C-C841-884F-395D239CBCAF}" dt="2023-05-24T02:33:31.344" v="121" actId="1076"/>
          <ac:picMkLst>
            <pc:docMk/>
            <pc:sldMk cId="0" sldId="261"/>
            <ac:picMk id="2" creationId="{78A506EB-CA5F-7232-7FA2-D1CC1A585016}"/>
          </ac:picMkLst>
        </pc:picChg>
        <pc:picChg chg="del">
          <ac:chgData name="Dinh Nguyen" userId="75ea2f2f01fb72ed" providerId="LiveId" clId="{47AE8DF5-508C-C841-884F-395D239CBCAF}" dt="2023-05-24T02:32:12.077" v="99" actId="478"/>
          <ac:picMkLst>
            <pc:docMk/>
            <pc:sldMk cId="0" sldId="261"/>
            <ac:picMk id="1026" creationId="{F5E76BE2-1783-AA67-CB04-8493476394AE}"/>
          </ac:picMkLst>
        </pc:picChg>
        <pc:picChg chg="del">
          <ac:chgData name="Dinh Nguyen" userId="75ea2f2f01fb72ed" providerId="LiveId" clId="{47AE8DF5-508C-C841-884F-395D239CBCAF}" dt="2023-05-24T02:32:12.077" v="99" actId="478"/>
          <ac:picMkLst>
            <pc:docMk/>
            <pc:sldMk cId="0" sldId="261"/>
            <ac:picMk id="1028" creationId="{7F203AE7-80BC-E46B-967E-355B589528BA}"/>
          </ac:picMkLst>
        </pc:picChg>
      </pc:sldChg>
      <pc:sldChg chg="modSp add mod">
        <pc:chgData name="Dinh Nguyen" userId="75ea2f2f01fb72ed" providerId="LiveId" clId="{47AE8DF5-508C-C841-884F-395D239CBCAF}" dt="2023-05-24T02:30:07.693" v="92" actId="20577"/>
        <pc:sldMkLst>
          <pc:docMk/>
          <pc:sldMk cId="1491681299" sldId="299"/>
        </pc:sldMkLst>
        <pc:spChg chg="mod">
          <ac:chgData name="Dinh Nguyen" userId="75ea2f2f01fb72ed" providerId="LiveId" clId="{47AE8DF5-508C-C841-884F-395D239CBCAF}" dt="2023-05-24T02:30:07.693" v="92" actId="20577"/>
          <ac:spMkLst>
            <pc:docMk/>
            <pc:sldMk cId="1491681299" sldId="299"/>
            <ac:spMk id="131" creationId="{00000000-0000-0000-0000-000000000000}"/>
          </ac:spMkLst>
        </pc:spChg>
      </pc:sldChg>
      <pc:sldChg chg="del">
        <pc:chgData name="Dinh Nguyen" userId="75ea2f2f01fb72ed" providerId="LiveId" clId="{47AE8DF5-508C-C841-884F-395D239CBCAF}" dt="2023-05-24T00:09:24.967" v="59" actId="2696"/>
        <pc:sldMkLst>
          <pc:docMk/>
          <pc:sldMk cId="2886845239" sldId="299"/>
        </pc:sldMkLst>
      </pc:sldChg>
      <pc:sldChg chg="new del">
        <pc:chgData name="Dinh Nguyen" userId="75ea2f2f01fb72ed" providerId="LiveId" clId="{47AE8DF5-508C-C841-884F-395D239CBCAF}" dt="2023-05-24T02:31:37.248" v="94" actId="2696"/>
        <pc:sldMkLst>
          <pc:docMk/>
          <pc:sldMk cId="323138775" sldId="300"/>
        </pc:sldMkLst>
      </pc:sldChg>
      <pc:sldChg chg="new del">
        <pc:chgData name="Dinh Nguyen" userId="75ea2f2f01fb72ed" providerId="LiveId" clId="{47AE8DF5-508C-C841-884F-395D239CBCAF}" dt="2023-05-24T02:31:42.618" v="96" actId="2696"/>
        <pc:sldMkLst>
          <pc:docMk/>
          <pc:sldMk cId="1288894286" sldId="300"/>
        </pc:sldMkLst>
      </pc:sldChg>
      <pc:sldChg chg="addSp delSp modSp add mod">
        <pc:chgData name="Dinh Nguyen" userId="75ea2f2f01fb72ed" providerId="LiveId" clId="{47AE8DF5-508C-C841-884F-395D239CBCAF}" dt="2023-05-24T02:48:55.653" v="466" actId="12"/>
        <pc:sldMkLst>
          <pc:docMk/>
          <pc:sldMk cId="1390375954" sldId="300"/>
        </pc:sldMkLst>
        <pc:spChg chg="add mod">
          <ac:chgData name="Dinh Nguyen" userId="75ea2f2f01fb72ed" providerId="LiveId" clId="{47AE8DF5-508C-C841-884F-395D239CBCAF}" dt="2023-05-24T02:48:52.351" v="465" actId="12"/>
          <ac:spMkLst>
            <pc:docMk/>
            <pc:sldMk cId="1390375954" sldId="300"/>
            <ac:spMk id="3" creationId="{F868FD60-20F0-82F2-FF88-F9E8A0A161D5}"/>
          </ac:spMkLst>
        </pc:spChg>
        <pc:spChg chg="add mod">
          <ac:chgData name="Dinh Nguyen" userId="75ea2f2f01fb72ed" providerId="LiveId" clId="{47AE8DF5-508C-C841-884F-395D239CBCAF}" dt="2023-05-24T02:48:55.653" v="466" actId="12"/>
          <ac:spMkLst>
            <pc:docMk/>
            <pc:sldMk cId="1390375954" sldId="300"/>
            <ac:spMk id="4" creationId="{0B38A872-FC04-A088-8E92-B7FA66F2BE32}"/>
          </ac:spMkLst>
        </pc:spChg>
        <pc:spChg chg="add mod">
          <ac:chgData name="Dinh Nguyen" userId="75ea2f2f01fb72ed" providerId="LiveId" clId="{47AE8DF5-508C-C841-884F-395D239CBCAF}" dt="2023-05-24T02:48:49.138" v="464" actId="12"/>
          <ac:spMkLst>
            <pc:docMk/>
            <pc:sldMk cId="1390375954" sldId="300"/>
            <ac:spMk id="5" creationId="{5C02507C-2DA0-C163-9EEA-6E1F9A9F4A29}"/>
          </ac:spMkLst>
        </pc:spChg>
        <pc:spChg chg="mod">
          <ac:chgData name="Dinh Nguyen" userId="75ea2f2f01fb72ed" providerId="LiveId" clId="{47AE8DF5-508C-C841-884F-395D239CBCAF}" dt="2023-05-24T02:38:56.477" v="155" actId="27636"/>
          <ac:spMkLst>
            <pc:docMk/>
            <pc:sldMk cId="1390375954" sldId="300"/>
            <ac:spMk id="140" creationId="{00000000-0000-0000-0000-000000000000}"/>
          </ac:spMkLst>
        </pc:spChg>
        <pc:picChg chg="del">
          <ac:chgData name="Dinh Nguyen" userId="75ea2f2f01fb72ed" providerId="LiveId" clId="{47AE8DF5-508C-C841-884F-395D239CBCAF}" dt="2023-05-24T02:38:39.974" v="149" actId="478"/>
          <ac:picMkLst>
            <pc:docMk/>
            <pc:sldMk cId="1390375954" sldId="300"/>
            <ac:picMk id="2" creationId="{78A506EB-CA5F-7232-7FA2-D1CC1A585016}"/>
          </ac:picMkLst>
        </pc:picChg>
        <pc:picChg chg="add del mod">
          <ac:chgData name="Dinh Nguyen" userId="75ea2f2f01fb72ed" providerId="LiveId" clId="{47AE8DF5-508C-C841-884F-395D239CBCAF}" dt="2023-05-24T02:42:19.754" v="317" actId="478"/>
          <ac:picMkLst>
            <pc:docMk/>
            <pc:sldMk cId="1390375954" sldId="300"/>
            <ac:picMk id="3074" creationId="{A2992725-1A01-EBCA-05D3-25B79FA627ED}"/>
          </ac:picMkLst>
        </pc:picChg>
        <pc:picChg chg="add mod">
          <ac:chgData name="Dinh Nguyen" userId="75ea2f2f01fb72ed" providerId="LiveId" clId="{47AE8DF5-508C-C841-884F-395D239CBCAF}" dt="2023-05-24T02:43:21.730" v="326" actId="1076"/>
          <ac:picMkLst>
            <pc:docMk/>
            <pc:sldMk cId="1390375954" sldId="300"/>
            <ac:picMk id="3076" creationId="{59B74513-6952-04D9-4C5B-7B1C733886BC}"/>
          </ac:picMkLst>
        </pc:picChg>
        <pc:picChg chg="add mod">
          <ac:chgData name="Dinh Nguyen" userId="75ea2f2f01fb72ed" providerId="LiveId" clId="{47AE8DF5-508C-C841-884F-395D239CBCAF}" dt="2023-05-24T02:43:29.782" v="328" actId="1076"/>
          <ac:picMkLst>
            <pc:docMk/>
            <pc:sldMk cId="1390375954" sldId="300"/>
            <ac:picMk id="3078" creationId="{91425B96-E9B5-9818-8B2D-F881B1991D4A}"/>
          </ac:picMkLst>
        </pc:picChg>
        <pc:picChg chg="add mod">
          <ac:chgData name="Dinh Nguyen" userId="75ea2f2f01fb72ed" providerId="LiveId" clId="{47AE8DF5-508C-C841-884F-395D239CBCAF}" dt="2023-05-24T02:42:29.463" v="321" actId="14100"/>
          <ac:picMkLst>
            <pc:docMk/>
            <pc:sldMk cId="1390375954" sldId="300"/>
            <ac:picMk id="3080" creationId="{A41B50CC-555D-05B2-D91E-159BA5859B56}"/>
          </ac:picMkLst>
        </pc:picChg>
      </pc:sldChg>
      <pc:sldChg chg="del">
        <pc:chgData name="Dinh Nguyen" userId="75ea2f2f01fb72ed" providerId="LiveId" clId="{47AE8DF5-508C-C841-884F-395D239CBCAF}" dt="2023-05-24T00:09:24.960" v="58" actId="2696"/>
        <pc:sldMkLst>
          <pc:docMk/>
          <pc:sldMk cId="2206830605" sldId="300"/>
        </pc:sldMkLst>
      </pc:sldChg>
      <pc:sldChg chg="addSp delSp modSp add mod">
        <pc:chgData name="Dinh Nguyen" userId="75ea2f2f01fb72ed" providerId="LiveId" clId="{47AE8DF5-508C-C841-884F-395D239CBCAF}" dt="2023-05-24T02:49:18.497" v="472" actId="1076"/>
        <pc:sldMkLst>
          <pc:docMk/>
          <pc:sldMk cId="2801309493" sldId="301"/>
        </pc:sldMkLst>
        <pc:spChg chg="add mod">
          <ac:chgData name="Dinh Nguyen" userId="75ea2f2f01fb72ed" providerId="LiveId" clId="{47AE8DF5-508C-C841-884F-395D239CBCAF}" dt="2023-05-24T02:49:06.734" v="469" actId="12"/>
          <ac:spMkLst>
            <pc:docMk/>
            <pc:sldMk cId="2801309493" sldId="301"/>
            <ac:spMk id="2" creationId="{A538AAA7-1071-5E20-06F3-9EA03CA32604}"/>
          </ac:spMkLst>
        </pc:spChg>
        <pc:spChg chg="del">
          <ac:chgData name="Dinh Nguyen" userId="75ea2f2f01fb72ed" providerId="LiveId" clId="{47AE8DF5-508C-C841-884F-395D239CBCAF}" dt="2023-05-24T02:44:36.147" v="399" actId="478"/>
          <ac:spMkLst>
            <pc:docMk/>
            <pc:sldMk cId="2801309493" sldId="301"/>
            <ac:spMk id="3" creationId="{F868FD60-20F0-82F2-FF88-F9E8A0A161D5}"/>
          </ac:spMkLst>
        </pc:spChg>
        <pc:spChg chg="mod">
          <ac:chgData name="Dinh Nguyen" userId="75ea2f2f01fb72ed" providerId="LiveId" clId="{47AE8DF5-508C-C841-884F-395D239CBCAF}" dt="2023-05-24T02:49:18.497" v="472" actId="1076"/>
          <ac:spMkLst>
            <pc:docMk/>
            <pc:sldMk cId="2801309493" sldId="301"/>
            <ac:spMk id="4" creationId="{0B38A872-FC04-A088-8E92-B7FA66F2BE32}"/>
          </ac:spMkLst>
        </pc:spChg>
        <pc:spChg chg="mod">
          <ac:chgData name="Dinh Nguyen" userId="75ea2f2f01fb72ed" providerId="LiveId" clId="{47AE8DF5-508C-C841-884F-395D239CBCAF}" dt="2023-05-24T02:49:00.034" v="467" actId="12"/>
          <ac:spMkLst>
            <pc:docMk/>
            <pc:sldMk cId="2801309493" sldId="301"/>
            <ac:spMk id="5" creationId="{5C02507C-2DA0-C163-9EEA-6E1F9A9F4A29}"/>
          </ac:spMkLst>
        </pc:spChg>
        <pc:picChg chg="del">
          <ac:chgData name="Dinh Nguyen" userId="75ea2f2f01fb72ed" providerId="LiveId" clId="{47AE8DF5-508C-C841-884F-395D239CBCAF}" dt="2023-05-24T02:43:49.649" v="330" actId="478"/>
          <ac:picMkLst>
            <pc:docMk/>
            <pc:sldMk cId="2801309493" sldId="301"/>
            <ac:picMk id="3076" creationId="{59B74513-6952-04D9-4C5B-7B1C733886BC}"/>
          </ac:picMkLst>
        </pc:picChg>
        <pc:picChg chg="del">
          <ac:chgData name="Dinh Nguyen" userId="75ea2f2f01fb72ed" providerId="LiveId" clId="{47AE8DF5-508C-C841-884F-395D239CBCAF}" dt="2023-05-24T02:43:49.649" v="330" actId="478"/>
          <ac:picMkLst>
            <pc:docMk/>
            <pc:sldMk cId="2801309493" sldId="301"/>
            <ac:picMk id="3078" creationId="{91425B96-E9B5-9818-8B2D-F881B1991D4A}"/>
          </ac:picMkLst>
        </pc:picChg>
        <pc:picChg chg="del">
          <ac:chgData name="Dinh Nguyen" userId="75ea2f2f01fb72ed" providerId="LiveId" clId="{47AE8DF5-508C-C841-884F-395D239CBCAF}" dt="2023-05-24T02:43:49.649" v="330" actId="478"/>
          <ac:picMkLst>
            <pc:docMk/>
            <pc:sldMk cId="2801309493" sldId="301"/>
            <ac:picMk id="3080" creationId="{A41B50CC-555D-05B2-D91E-159BA5859B56}"/>
          </ac:picMkLst>
        </pc:picChg>
        <pc:picChg chg="add mod">
          <ac:chgData name="Dinh Nguyen" userId="75ea2f2f01fb72ed" providerId="LiveId" clId="{47AE8DF5-508C-C841-884F-395D239CBCAF}" dt="2023-05-24T02:48:41.534" v="463" actId="1076"/>
          <ac:picMkLst>
            <pc:docMk/>
            <pc:sldMk cId="2801309493" sldId="301"/>
            <ac:picMk id="5122" creationId="{6774EBB3-36A2-7326-5C53-1C92AE73203E}"/>
          </ac:picMkLst>
        </pc:picChg>
        <pc:picChg chg="add mod">
          <ac:chgData name="Dinh Nguyen" userId="75ea2f2f01fb72ed" providerId="LiveId" clId="{47AE8DF5-508C-C841-884F-395D239CBCAF}" dt="2023-05-24T02:49:18.497" v="472" actId="1076"/>
          <ac:picMkLst>
            <pc:docMk/>
            <pc:sldMk cId="2801309493" sldId="301"/>
            <ac:picMk id="5124" creationId="{64F1F4F2-F26C-A308-A4DE-8564C64143C3}"/>
          </ac:picMkLst>
        </pc:picChg>
        <pc:picChg chg="add mod">
          <ac:chgData name="Dinh Nguyen" userId="75ea2f2f01fb72ed" providerId="LiveId" clId="{47AE8DF5-508C-C841-884F-395D239CBCAF}" dt="2023-05-24T02:48:41.534" v="463" actId="1076"/>
          <ac:picMkLst>
            <pc:docMk/>
            <pc:sldMk cId="2801309493" sldId="301"/>
            <ac:picMk id="5126" creationId="{E3385EEC-D237-6223-15A5-3B26112D1830}"/>
          </ac:picMkLst>
        </pc:picChg>
      </pc:sldChg>
      <pc:sldChg chg="del">
        <pc:chgData name="Dinh Nguyen" userId="75ea2f2f01fb72ed" providerId="LiveId" clId="{47AE8DF5-508C-C841-884F-395D239CBCAF}" dt="2023-05-24T00:09:24.956" v="54" actId="2696"/>
        <pc:sldMkLst>
          <pc:docMk/>
          <pc:sldMk cId="3207268092" sldId="301"/>
        </pc:sldMkLst>
      </pc:sldChg>
      <pc:sldChg chg="del">
        <pc:chgData name="Dinh Nguyen" userId="75ea2f2f01fb72ed" providerId="LiveId" clId="{47AE8DF5-508C-C841-884F-395D239CBCAF}" dt="2023-05-24T00:09:24.955" v="53" actId="2696"/>
        <pc:sldMkLst>
          <pc:docMk/>
          <pc:sldMk cId="793974552" sldId="302"/>
        </pc:sldMkLst>
      </pc:sldChg>
      <pc:sldChg chg="addSp delSp modSp add mod">
        <pc:chgData name="Dinh Nguyen" userId="75ea2f2f01fb72ed" providerId="LiveId" clId="{47AE8DF5-508C-C841-884F-395D239CBCAF}" dt="2023-05-25T11:09:44.496" v="1028" actId="120"/>
        <pc:sldMkLst>
          <pc:docMk/>
          <pc:sldMk cId="2841960913" sldId="302"/>
        </pc:sldMkLst>
        <pc:spChg chg="del">
          <ac:chgData name="Dinh Nguyen" userId="75ea2f2f01fb72ed" providerId="LiveId" clId="{47AE8DF5-508C-C841-884F-395D239CBCAF}" dt="2023-05-25T10:51:05.418" v="474" actId="478"/>
          <ac:spMkLst>
            <pc:docMk/>
            <pc:sldMk cId="2841960913" sldId="302"/>
            <ac:spMk id="2" creationId="{A538AAA7-1071-5E20-06F3-9EA03CA32604}"/>
          </ac:spMkLst>
        </pc:spChg>
        <pc:spChg chg="del">
          <ac:chgData name="Dinh Nguyen" userId="75ea2f2f01fb72ed" providerId="LiveId" clId="{47AE8DF5-508C-C841-884F-395D239CBCAF}" dt="2023-05-25T10:51:05.418" v="474" actId="478"/>
          <ac:spMkLst>
            <pc:docMk/>
            <pc:sldMk cId="2841960913" sldId="302"/>
            <ac:spMk id="4" creationId="{0B38A872-FC04-A088-8E92-B7FA66F2BE32}"/>
          </ac:spMkLst>
        </pc:spChg>
        <pc:spChg chg="del">
          <ac:chgData name="Dinh Nguyen" userId="75ea2f2f01fb72ed" providerId="LiveId" clId="{47AE8DF5-508C-C841-884F-395D239CBCAF}" dt="2023-05-25T10:51:05.418" v="474" actId="478"/>
          <ac:spMkLst>
            <pc:docMk/>
            <pc:sldMk cId="2841960913" sldId="302"/>
            <ac:spMk id="5" creationId="{5C02507C-2DA0-C163-9EEA-6E1F9A9F4A29}"/>
          </ac:spMkLst>
        </pc:spChg>
        <pc:spChg chg="mod">
          <ac:chgData name="Dinh Nguyen" userId="75ea2f2f01fb72ed" providerId="LiveId" clId="{47AE8DF5-508C-C841-884F-395D239CBCAF}" dt="2023-05-25T10:51:12.632" v="505" actId="20577"/>
          <ac:spMkLst>
            <pc:docMk/>
            <pc:sldMk cId="2841960913" sldId="302"/>
            <ac:spMk id="139" creationId="{00000000-0000-0000-0000-000000000000}"/>
          </ac:spMkLst>
        </pc:spChg>
        <pc:spChg chg="mod">
          <ac:chgData name="Dinh Nguyen" userId="75ea2f2f01fb72ed" providerId="LiveId" clId="{47AE8DF5-508C-C841-884F-395D239CBCAF}" dt="2023-05-25T11:09:44.496" v="1028" actId="120"/>
          <ac:spMkLst>
            <pc:docMk/>
            <pc:sldMk cId="2841960913" sldId="302"/>
            <ac:spMk id="140" creationId="{00000000-0000-0000-0000-000000000000}"/>
          </ac:spMkLst>
        </pc:spChg>
        <pc:picChg chg="del">
          <ac:chgData name="Dinh Nguyen" userId="75ea2f2f01fb72ed" providerId="LiveId" clId="{47AE8DF5-508C-C841-884F-395D239CBCAF}" dt="2023-05-25T10:51:05.418" v="474" actId="478"/>
          <ac:picMkLst>
            <pc:docMk/>
            <pc:sldMk cId="2841960913" sldId="302"/>
            <ac:picMk id="5122" creationId="{6774EBB3-36A2-7326-5C53-1C92AE73203E}"/>
          </ac:picMkLst>
        </pc:picChg>
        <pc:picChg chg="del">
          <ac:chgData name="Dinh Nguyen" userId="75ea2f2f01fb72ed" providerId="LiveId" clId="{47AE8DF5-508C-C841-884F-395D239CBCAF}" dt="2023-05-25T10:51:05.418" v="474" actId="478"/>
          <ac:picMkLst>
            <pc:docMk/>
            <pc:sldMk cId="2841960913" sldId="302"/>
            <ac:picMk id="5124" creationId="{64F1F4F2-F26C-A308-A4DE-8564C64143C3}"/>
          </ac:picMkLst>
        </pc:picChg>
        <pc:picChg chg="del">
          <ac:chgData name="Dinh Nguyen" userId="75ea2f2f01fb72ed" providerId="LiveId" clId="{47AE8DF5-508C-C841-884F-395D239CBCAF}" dt="2023-05-25T10:51:05.418" v="474" actId="478"/>
          <ac:picMkLst>
            <pc:docMk/>
            <pc:sldMk cId="2841960913" sldId="302"/>
            <ac:picMk id="5126" creationId="{E3385EEC-D237-6223-15A5-3B26112D1830}"/>
          </ac:picMkLst>
        </pc:picChg>
        <pc:picChg chg="add mod">
          <ac:chgData name="Dinh Nguyen" userId="75ea2f2f01fb72ed" providerId="LiveId" clId="{47AE8DF5-508C-C841-884F-395D239CBCAF}" dt="2023-05-25T10:57:58.330" v="511" actId="1076"/>
          <ac:picMkLst>
            <pc:docMk/>
            <pc:sldMk cId="2841960913" sldId="302"/>
            <ac:picMk id="7170" creationId="{67D2DB6B-617A-3E58-7EE7-532EBD97E627}"/>
          </ac:picMkLst>
        </pc:picChg>
      </pc:sldChg>
      <pc:sldChg chg="del">
        <pc:chgData name="Dinh Nguyen" userId="75ea2f2f01fb72ed" providerId="LiveId" clId="{47AE8DF5-508C-C841-884F-395D239CBCAF}" dt="2023-05-24T00:09:24.975" v="62" actId="2696"/>
        <pc:sldMkLst>
          <pc:docMk/>
          <pc:sldMk cId="212377905" sldId="303"/>
        </pc:sldMkLst>
      </pc:sldChg>
      <pc:sldChg chg="modSp add mod">
        <pc:chgData name="Dinh Nguyen" userId="75ea2f2f01fb72ed" providerId="LiveId" clId="{47AE8DF5-508C-C841-884F-395D239CBCAF}" dt="2023-05-25T11:10:05.359" v="1032" actId="14100"/>
        <pc:sldMkLst>
          <pc:docMk/>
          <pc:sldMk cId="1291791553" sldId="303"/>
        </pc:sldMkLst>
        <pc:spChg chg="mod">
          <ac:chgData name="Dinh Nguyen" userId="75ea2f2f01fb72ed" providerId="LiveId" clId="{47AE8DF5-508C-C841-884F-395D239CBCAF}" dt="2023-05-25T11:10:05.359" v="1032" actId="14100"/>
          <ac:spMkLst>
            <pc:docMk/>
            <pc:sldMk cId="1291791553" sldId="303"/>
            <ac:spMk id="140" creationId="{00000000-0000-0000-0000-000000000000}"/>
          </ac:spMkLst>
        </pc:spChg>
      </pc:sldChg>
      <pc:sldChg chg="addSp delSp modSp add mod">
        <pc:chgData name="Dinh Nguyen" userId="75ea2f2f01fb72ed" providerId="LiveId" clId="{47AE8DF5-508C-C841-884F-395D239CBCAF}" dt="2023-05-25T16:15:12.361" v="1245" actId="20577"/>
        <pc:sldMkLst>
          <pc:docMk/>
          <pc:sldMk cId="2162500951" sldId="304"/>
        </pc:sldMkLst>
        <pc:spChg chg="mod">
          <ac:chgData name="Dinh Nguyen" userId="75ea2f2f01fb72ed" providerId="LiveId" clId="{47AE8DF5-508C-C841-884F-395D239CBCAF}" dt="2023-05-25T16:05:34.530" v="1103" actId="20577"/>
          <ac:spMkLst>
            <pc:docMk/>
            <pc:sldMk cId="2162500951" sldId="304"/>
            <ac:spMk id="139" creationId="{00000000-0000-0000-0000-000000000000}"/>
          </ac:spMkLst>
        </pc:spChg>
        <pc:spChg chg="mod">
          <ac:chgData name="Dinh Nguyen" userId="75ea2f2f01fb72ed" providerId="LiveId" clId="{47AE8DF5-508C-C841-884F-395D239CBCAF}" dt="2023-05-25T16:15:12.361" v="1245" actId="20577"/>
          <ac:spMkLst>
            <pc:docMk/>
            <pc:sldMk cId="2162500951" sldId="304"/>
            <ac:spMk id="140" creationId="{00000000-0000-0000-0000-000000000000}"/>
          </ac:spMkLst>
        </pc:spChg>
        <pc:picChg chg="del">
          <ac:chgData name="Dinh Nguyen" userId="75ea2f2f01fb72ed" providerId="LiveId" clId="{47AE8DF5-508C-C841-884F-395D239CBCAF}" dt="2023-05-25T15:59:18.771" v="1034" actId="478"/>
          <ac:picMkLst>
            <pc:docMk/>
            <pc:sldMk cId="2162500951" sldId="304"/>
            <ac:picMk id="7170" creationId="{67D2DB6B-617A-3E58-7EE7-532EBD97E627}"/>
          </ac:picMkLst>
        </pc:picChg>
        <pc:picChg chg="add mod">
          <ac:chgData name="Dinh Nguyen" userId="75ea2f2f01fb72ed" providerId="LiveId" clId="{47AE8DF5-508C-C841-884F-395D239CBCAF}" dt="2023-05-25T16:06:03.390" v="1109" actId="1076"/>
          <ac:picMkLst>
            <pc:docMk/>
            <pc:sldMk cId="2162500951" sldId="304"/>
            <ac:picMk id="9218" creationId="{0D1784DF-63DF-60B8-7D56-E355ACA46EE9}"/>
          </ac:picMkLst>
        </pc:picChg>
      </pc:sldChg>
      <pc:sldChg chg="del">
        <pc:chgData name="Dinh Nguyen" userId="75ea2f2f01fb72ed" providerId="LiveId" clId="{47AE8DF5-508C-C841-884F-395D239CBCAF}" dt="2023-05-24T00:09:24.958" v="57" actId="2696"/>
        <pc:sldMkLst>
          <pc:docMk/>
          <pc:sldMk cId="2363150577" sldId="304"/>
        </pc:sldMkLst>
      </pc:sldChg>
      <pc:sldChg chg="modSp add mod">
        <pc:chgData name="Dinh Nguyen" userId="75ea2f2f01fb72ed" providerId="LiveId" clId="{47AE8DF5-508C-C841-884F-395D239CBCAF}" dt="2023-05-25T16:14:39.193" v="1241" actId="14100"/>
        <pc:sldMkLst>
          <pc:docMk/>
          <pc:sldMk cId="2617220425" sldId="305"/>
        </pc:sldMkLst>
        <pc:spChg chg="mod">
          <ac:chgData name="Dinh Nguyen" userId="75ea2f2f01fb72ed" providerId="LiveId" clId="{47AE8DF5-508C-C841-884F-395D239CBCAF}" dt="2023-05-25T16:14:39.193" v="1241" actId="14100"/>
          <ac:spMkLst>
            <pc:docMk/>
            <pc:sldMk cId="2617220425" sldId="305"/>
            <ac:spMk id="140" creationId="{00000000-0000-0000-0000-000000000000}"/>
          </ac:spMkLst>
        </pc:spChg>
      </pc:sldChg>
      <pc:sldChg chg="del">
        <pc:chgData name="Dinh Nguyen" userId="75ea2f2f01fb72ed" providerId="LiveId" clId="{47AE8DF5-508C-C841-884F-395D239CBCAF}" dt="2023-05-24T00:09:24.971" v="61" actId="2696"/>
        <pc:sldMkLst>
          <pc:docMk/>
          <pc:sldMk cId="3333655985" sldId="305"/>
        </pc:sldMkLst>
      </pc:sldChg>
      <pc:sldChg chg="del">
        <pc:chgData name="Dinh Nguyen" userId="75ea2f2f01fb72ed" providerId="LiveId" clId="{47AE8DF5-508C-C841-884F-395D239CBCAF}" dt="2023-05-24T00:09:24.969" v="60" actId="2696"/>
        <pc:sldMkLst>
          <pc:docMk/>
          <pc:sldMk cId="2448846450" sldId="306"/>
        </pc:sldMkLst>
      </pc:sldChg>
      <pc:sldChg chg="addSp delSp modSp add mod">
        <pc:chgData name="Dinh Nguyen" userId="75ea2f2f01fb72ed" providerId="LiveId" clId="{47AE8DF5-508C-C841-884F-395D239CBCAF}" dt="2023-05-25T16:24:59.736" v="1351" actId="1076"/>
        <pc:sldMkLst>
          <pc:docMk/>
          <pc:sldMk cId="3041298457" sldId="306"/>
        </pc:sldMkLst>
        <pc:spChg chg="add del mod">
          <ac:chgData name="Dinh Nguyen" userId="75ea2f2f01fb72ed" providerId="LiveId" clId="{47AE8DF5-508C-C841-884F-395D239CBCAF}" dt="2023-05-25T16:16:05.997" v="1262" actId="478"/>
          <ac:spMkLst>
            <pc:docMk/>
            <pc:sldMk cId="3041298457" sldId="306"/>
            <ac:spMk id="2" creationId="{33EC1633-A599-4B2E-8102-F79C3325BAAB}"/>
          </ac:spMkLst>
        </pc:spChg>
        <pc:spChg chg="add mod">
          <ac:chgData name="Dinh Nguyen" userId="75ea2f2f01fb72ed" providerId="LiveId" clId="{47AE8DF5-508C-C841-884F-395D239CBCAF}" dt="2023-05-25T16:24:59.736" v="1351" actId="1076"/>
          <ac:spMkLst>
            <pc:docMk/>
            <pc:sldMk cId="3041298457" sldId="306"/>
            <ac:spMk id="3" creationId="{336F1CE3-0EEF-86F0-3D63-6673493C5A12}"/>
          </ac:spMkLst>
        </pc:spChg>
        <pc:spChg chg="mod">
          <ac:chgData name="Dinh Nguyen" userId="75ea2f2f01fb72ed" providerId="LiveId" clId="{47AE8DF5-508C-C841-884F-395D239CBCAF}" dt="2023-05-25T16:20:46.258" v="1283"/>
          <ac:spMkLst>
            <pc:docMk/>
            <pc:sldMk cId="3041298457" sldId="306"/>
            <ac:spMk id="139" creationId="{00000000-0000-0000-0000-000000000000}"/>
          </ac:spMkLst>
        </pc:spChg>
        <pc:spChg chg="del">
          <ac:chgData name="Dinh Nguyen" userId="75ea2f2f01fb72ed" providerId="LiveId" clId="{47AE8DF5-508C-C841-884F-395D239CBCAF}" dt="2023-05-25T16:16:03.437" v="1261" actId="478"/>
          <ac:spMkLst>
            <pc:docMk/>
            <pc:sldMk cId="3041298457" sldId="306"/>
            <ac:spMk id="140" creationId="{00000000-0000-0000-0000-000000000000}"/>
          </ac:spMkLst>
        </pc:spChg>
        <pc:picChg chg="del">
          <ac:chgData name="Dinh Nguyen" userId="75ea2f2f01fb72ed" providerId="LiveId" clId="{47AE8DF5-508C-C841-884F-395D239CBCAF}" dt="2023-05-25T16:16:03.437" v="1261" actId="478"/>
          <ac:picMkLst>
            <pc:docMk/>
            <pc:sldMk cId="3041298457" sldId="306"/>
            <ac:picMk id="9218" creationId="{0D1784DF-63DF-60B8-7D56-E355ACA46EE9}"/>
          </ac:picMkLst>
        </pc:picChg>
      </pc:sldChg>
      <pc:sldChg chg="del">
        <pc:chgData name="Dinh Nguyen" userId="75ea2f2f01fb72ed" providerId="LiveId" clId="{47AE8DF5-508C-C841-884F-395D239CBCAF}" dt="2023-05-24T00:09:24.957" v="55" actId="2696"/>
        <pc:sldMkLst>
          <pc:docMk/>
          <pc:sldMk cId="1690608975" sldId="307"/>
        </pc:sldMkLst>
      </pc:sldChg>
      <pc:sldChg chg="addSp delSp modSp add mod">
        <pc:chgData name="Dinh Nguyen" userId="75ea2f2f01fb72ed" providerId="LiveId" clId="{47AE8DF5-508C-C841-884F-395D239CBCAF}" dt="2023-05-25T16:24:49.907" v="1350" actId="123"/>
        <pc:sldMkLst>
          <pc:docMk/>
          <pc:sldMk cId="3415524809" sldId="307"/>
        </pc:sldMkLst>
        <pc:spChg chg="del">
          <ac:chgData name="Dinh Nguyen" userId="75ea2f2f01fb72ed" providerId="LiveId" clId="{47AE8DF5-508C-C841-884F-395D239CBCAF}" dt="2023-05-25T16:23:19.641" v="1316" actId="478"/>
          <ac:spMkLst>
            <pc:docMk/>
            <pc:sldMk cId="3415524809" sldId="307"/>
            <ac:spMk id="3" creationId="{336F1CE3-0EEF-86F0-3D63-6673493C5A12}"/>
          </ac:spMkLst>
        </pc:spChg>
        <pc:spChg chg="add del mod">
          <ac:chgData name="Dinh Nguyen" userId="75ea2f2f01fb72ed" providerId="LiveId" clId="{47AE8DF5-508C-C841-884F-395D239CBCAF}" dt="2023-05-25T16:23:21.224" v="1317" actId="478"/>
          <ac:spMkLst>
            <pc:docMk/>
            <pc:sldMk cId="3415524809" sldId="307"/>
            <ac:spMk id="4" creationId="{10904B10-4D0A-2618-15F4-51E846BF3697}"/>
          </ac:spMkLst>
        </pc:spChg>
        <pc:spChg chg="add del mod">
          <ac:chgData name="Dinh Nguyen" userId="75ea2f2f01fb72ed" providerId="LiveId" clId="{47AE8DF5-508C-C841-884F-395D239CBCAF}" dt="2023-05-25T16:23:57.990" v="1327" actId="478"/>
          <ac:spMkLst>
            <pc:docMk/>
            <pc:sldMk cId="3415524809" sldId="307"/>
            <ac:spMk id="6" creationId="{C79D891E-C258-3EB9-2B88-6F5015C41C45}"/>
          </ac:spMkLst>
        </pc:spChg>
        <pc:spChg chg="add mod">
          <ac:chgData name="Dinh Nguyen" userId="75ea2f2f01fb72ed" providerId="LiveId" clId="{47AE8DF5-508C-C841-884F-395D239CBCAF}" dt="2023-05-25T16:24:49.907" v="1350" actId="123"/>
          <ac:spMkLst>
            <pc:docMk/>
            <pc:sldMk cId="3415524809" sldId="307"/>
            <ac:spMk id="7" creationId="{C2F035AD-16BE-BA0B-2E00-73CAA38C4B46}"/>
          </ac:spMkLst>
        </pc:spChg>
        <pc:picChg chg="add mod">
          <ac:chgData name="Dinh Nguyen" userId="75ea2f2f01fb72ed" providerId="LiveId" clId="{47AE8DF5-508C-C841-884F-395D239CBCAF}" dt="2023-05-25T16:23:29.600" v="1320" actId="1076"/>
          <ac:picMkLst>
            <pc:docMk/>
            <pc:sldMk cId="3415524809" sldId="307"/>
            <ac:picMk id="11266" creationId="{CF75F2A0-25E0-AFAC-9213-1D0B33A748F1}"/>
          </ac:picMkLst>
        </pc:picChg>
      </pc:sldChg>
      <pc:sldChg chg="modSp add mod ord">
        <pc:chgData name="Dinh Nguyen" userId="75ea2f2f01fb72ed" providerId="LiveId" clId="{47AE8DF5-508C-C841-884F-395D239CBCAF}" dt="2023-05-25T16:37:55.935" v="1452" actId="20577"/>
        <pc:sldMkLst>
          <pc:docMk/>
          <pc:sldMk cId="1184641562" sldId="308"/>
        </pc:sldMkLst>
        <pc:spChg chg="mod">
          <ac:chgData name="Dinh Nguyen" userId="75ea2f2f01fb72ed" providerId="LiveId" clId="{47AE8DF5-508C-C841-884F-395D239CBCAF}" dt="2023-05-25T16:37:55.935" v="1452" actId="20577"/>
          <ac:spMkLst>
            <pc:docMk/>
            <pc:sldMk cId="1184641562" sldId="308"/>
            <ac:spMk id="3" creationId="{336F1CE3-0EEF-86F0-3D63-6673493C5A12}"/>
          </ac:spMkLst>
        </pc:spChg>
      </pc:sldChg>
      <pc:sldChg chg="del">
        <pc:chgData name="Dinh Nguyen" userId="75ea2f2f01fb72ed" providerId="LiveId" clId="{47AE8DF5-508C-C841-884F-395D239CBCAF}" dt="2023-05-24T00:09:24.958" v="56" actId="2696"/>
        <pc:sldMkLst>
          <pc:docMk/>
          <pc:sldMk cId="3121201701" sldId="308"/>
        </pc:sldMkLst>
      </pc:sldChg>
      <pc:sldChg chg="addSp delSp modSp add mod">
        <pc:chgData name="Dinh Nguyen" userId="75ea2f2f01fb72ed" providerId="LiveId" clId="{47AE8DF5-508C-C841-884F-395D239CBCAF}" dt="2023-05-25T17:42:19.812" v="1729" actId="1076"/>
        <pc:sldMkLst>
          <pc:docMk/>
          <pc:sldMk cId="3797691380" sldId="309"/>
        </pc:sldMkLst>
        <pc:spChg chg="mod">
          <ac:chgData name="Dinh Nguyen" userId="75ea2f2f01fb72ed" providerId="LiveId" clId="{47AE8DF5-508C-C841-884F-395D239CBCAF}" dt="2023-05-25T17:42:19.812" v="1729" actId="1076"/>
          <ac:spMkLst>
            <pc:docMk/>
            <pc:sldMk cId="3797691380" sldId="309"/>
            <ac:spMk id="3" creationId="{336F1CE3-0EEF-86F0-3D63-6673493C5A12}"/>
          </ac:spMkLst>
        </pc:spChg>
        <pc:spChg chg="mod">
          <ac:chgData name="Dinh Nguyen" userId="75ea2f2f01fb72ed" providerId="LiveId" clId="{47AE8DF5-508C-C841-884F-395D239CBCAF}" dt="2023-05-25T16:39:03.755" v="1470" actId="20577"/>
          <ac:spMkLst>
            <pc:docMk/>
            <pc:sldMk cId="3797691380" sldId="309"/>
            <ac:spMk id="139" creationId="{00000000-0000-0000-0000-000000000000}"/>
          </ac:spMkLst>
        </pc:spChg>
        <pc:picChg chg="add del mod">
          <ac:chgData name="Dinh Nguyen" userId="75ea2f2f01fb72ed" providerId="LiveId" clId="{47AE8DF5-508C-C841-884F-395D239CBCAF}" dt="2023-05-25T17:26:10.818" v="1707" actId="478"/>
          <ac:picMkLst>
            <pc:docMk/>
            <pc:sldMk cId="3797691380" sldId="309"/>
            <ac:picMk id="4" creationId="{3F2D9214-DBB6-8B0C-D390-F1E95BC10777}"/>
          </ac:picMkLst>
        </pc:picChg>
        <pc:picChg chg="add del mod">
          <ac:chgData name="Dinh Nguyen" userId="75ea2f2f01fb72ed" providerId="LiveId" clId="{47AE8DF5-508C-C841-884F-395D239CBCAF}" dt="2023-05-25T17:07:16.158" v="1667" actId="478"/>
          <ac:picMkLst>
            <pc:docMk/>
            <pc:sldMk cId="3797691380" sldId="309"/>
            <ac:picMk id="6" creationId="{BFE5AC15-E559-2A51-0EB4-2CC0E409001D}"/>
          </ac:picMkLst>
        </pc:picChg>
        <pc:picChg chg="add del mod">
          <ac:chgData name="Dinh Nguyen" userId="75ea2f2f01fb72ed" providerId="LiveId" clId="{47AE8DF5-508C-C841-884F-395D239CBCAF}" dt="2023-05-25T17:26:10.818" v="1707" actId="478"/>
          <ac:picMkLst>
            <pc:docMk/>
            <pc:sldMk cId="3797691380" sldId="309"/>
            <ac:picMk id="8" creationId="{B53B31AF-B412-AD86-C6B5-D958FD28AB97}"/>
          </ac:picMkLst>
        </pc:picChg>
        <pc:picChg chg="add mod">
          <ac:chgData name="Dinh Nguyen" userId="75ea2f2f01fb72ed" providerId="LiveId" clId="{47AE8DF5-508C-C841-884F-395D239CBCAF}" dt="2023-05-25T17:41:47.445" v="1720" actId="14100"/>
          <ac:picMkLst>
            <pc:docMk/>
            <pc:sldMk cId="3797691380" sldId="309"/>
            <ac:picMk id="9" creationId="{BA8A3617-389E-CB1D-21D0-FBE7E4531074}"/>
          </ac:picMkLst>
        </pc:picChg>
      </pc:sldChg>
      <pc:sldChg chg="modSp add mod">
        <pc:chgData name="Dinh Nguyen" userId="75ea2f2f01fb72ed" providerId="LiveId" clId="{47AE8DF5-508C-C841-884F-395D239CBCAF}" dt="2023-05-25T17:43:40.909" v="1813" actId="1076"/>
        <pc:sldMkLst>
          <pc:docMk/>
          <pc:sldMk cId="2933595843" sldId="310"/>
        </pc:sldMkLst>
        <pc:spChg chg="mod">
          <ac:chgData name="Dinh Nguyen" userId="75ea2f2f01fb72ed" providerId="LiveId" clId="{47AE8DF5-508C-C841-884F-395D239CBCAF}" dt="2023-05-25T17:43:24.752" v="1810" actId="20577"/>
          <ac:spMkLst>
            <pc:docMk/>
            <pc:sldMk cId="2933595843" sldId="310"/>
            <ac:spMk id="3" creationId="{336F1CE3-0EEF-86F0-3D63-6673493C5A12}"/>
          </ac:spMkLst>
        </pc:spChg>
        <pc:picChg chg="mod">
          <ac:chgData name="Dinh Nguyen" userId="75ea2f2f01fb72ed" providerId="LiveId" clId="{47AE8DF5-508C-C841-884F-395D239CBCAF}" dt="2023-05-25T17:43:09.359" v="1805" actId="1076"/>
          <ac:picMkLst>
            <pc:docMk/>
            <pc:sldMk cId="2933595843" sldId="310"/>
            <ac:picMk id="4" creationId="{3F2D9214-DBB6-8B0C-D390-F1E95BC10777}"/>
          </ac:picMkLst>
        </pc:picChg>
        <pc:picChg chg="mod">
          <ac:chgData name="Dinh Nguyen" userId="75ea2f2f01fb72ed" providerId="LiveId" clId="{47AE8DF5-508C-C841-884F-395D239CBCAF}" dt="2023-05-25T17:43:40.909" v="1813" actId="1076"/>
          <ac:picMkLst>
            <pc:docMk/>
            <pc:sldMk cId="2933595843" sldId="310"/>
            <ac:picMk id="8" creationId="{B53B31AF-B412-AD86-C6B5-D958FD28AB97}"/>
          </ac:picMkLst>
        </pc:picChg>
      </pc:sldChg>
      <pc:sldChg chg="addSp delSp modSp add mod">
        <pc:chgData name="Dinh Nguyen" userId="75ea2f2f01fb72ed" providerId="LiveId" clId="{47AE8DF5-508C-C841-884F-395D239CBCAF}" dt="2023-05-25T17:46:01.126" v="1856" actId="1076"/>
        <pc:sldMkLst>
          <pc:docMk/>
          <pc:sldMk cId="1498135252" sldId="311"/>
        </pc:sldMkLst>
        <pc:spChg chg="mod">
          <ac:chgData name="Dinh Nguyen" userId="75ea2f2f01fb72ed" providerId="LiveId" clId="{47AE8DF5-508C-C841-884F-395D239CBCAF}" dt="2023-05-25T17:46:01.126" v="1856" actId="1076"/>
          <ac:spMkLst>
            <pc:docMk/>
            <pc:sldMk cId="1498135252" sldId="311"/>
            <ac:spMk id="3" creationId="{336F1CE3-0EEF-86F0-3D63-6673493C5A12}"/>
          </ac:spMkLst>
        </pc:spChg>
        <pc:picChg chg="add mod">
          <ac:chgData name="Dinh Nguyen" userId="75ea2f2f01fb72ed" providerId="LiveId" clId="{47AE8DF5-508C-C841-884F-395D239CBCAF}" dt="2023-05-25T17:45:53.311" v="1854" actId="14100"/>
          <ac:picMkLst>
            <pc:docMk/>
            <pc:sldMk cId="1498135252" sldId="311"/>
            <ac:picMk id="2" creationId="{A4F070DD-181F-6EF8-043C-C2D2A1DDE8A2}"/>
          </ac:picMkLst>
        </pc:picChg>
        <pc:picChg chg="del">
          <ac:chgData name="Dinh Nguyen" userId="75ea2f2f01fb72ed" providerId="LiveId" clId="{47AE8DF5-508C-C841-884F-395D239CBCAF}" dt="2023-05-25T17:45:47.677" v="1851" actId="478"/>
          <ac:picMkLst>
            <pc:docMk/>
            <pc:sldMk cId="1498135252" sldId="311"/>
            <ac:picMk id="9" creationId="{BA8A3617-389E-CB1D-21D0-FBE7E4531074}"/>
          </ac:picMkLst>
        </pc:picChg>
      </pc:sldChg>
      <pc:sldChg chg="addSp delSp modSp add mod">
        <pc:chgData name="Dinh Nguyen" userId="75ea2f2f01fb72ed" providerId="LiveId" clId="{47AE8DF5-508C-C841-884F-395D239CBCAF}" dt="2023-05-25T17:46:47.292" v="1869" actId="1076"/>
        <pc:sldMkLst>
          <pc:docMk/>
          <pc:sldMk cId="2785135522" sldId="312"/>
        </pc:sldMkLst>
        <pc:spChg chg="mod">
          <ac:chgData name="Dinh Nguyen" userId="75ea2f2f01fb72ed" providerId="LiveId" clId="{47AE8DF5-508C-C841-884F-395D239CBCAF}" dt="2023-05-25T17:46:44.790" v="1868" actId="14100"/>
          <ac:spMkLst>
            <pc:docMk/>
            <pc:sldMk cId="2785135522" sldId="312"/>
            <ac:spMk id="3" creationId="{336F1CE3-0EEF-86F0-3D63-6673493C5A12}"/>
          </ac:spMkLst>
        </pc:spChg>
        <pc:picChg chg="del">
          <ac:chgData name="Dinh Nguyen" userId="75ea2f2f01fb72ed" providerId="LiveId" clId="{47AE8DF5-508C-C841-884F-395D239CBCAF}" dt="2023-05-25T17:46:12.827" v="1858" actId="478"/>
          <ac:picMkLst>
            <pc:docMk/>
            <pc:sldMk cId="2785135522" sldId="312"/>
            <ac:picMk id="2" creationId="{A4F070DD-181F-6EF8-043C-C2D2A1DDE8A2}"/>
          </ac:picMkLst>
        </pc:picChg>
        <pc:picChg chg="add mod">
          <ac:chgData name="Dinh Nguyen" userId="75ea2f2f01fb72ed" providerId="LiveId" clId="{47AE8DF5-508C-C841-884F-395D239CBCAF}" dt="2023-05-25T17:46:16.327" v="1860"/>
          <ac:picMkLst>
            <pc:docMk/>
            <pc:sldMk cId="2785135522" sldId="312"/>
            <ac:picMk id="4" creationId="{548772ED-1668-EB4C-77D6-2D567025E70F}"/>
          </ac:picMkLst>
        </pc:picChg>
        <pc:picChg chg="add mod">
          <ac:chgData name="Dinh Nguyen" userId="75ea2f2f01fb72ed" providerId="LiveId" clId="{47AE8DF5-508C-C841-884F-395D239CBCAF}" dt="2023-05-25T17:46:47.292" v="1869" actId="1076"/>
          <ac:picMkLst>
            <pc:docMk/>
            <pc:sldMk cId="2785135522" sldId="312"/>
            <ac:picMk id="5" creationId="{7B7F26F8-77E6-463C-66AA-5993BD750ECF}"/>
          </ac:picMkLst>
        </pc:picChg>
      </pc:sldChg>
      <pc:sldChg chg="addSp delSp modSp add mod ord">
        <pc:chgData name="Dinh Nguyen" userId="75ea2f2f01fb72ed" providerId="LiveId" clId="{47AE8DF5-508C-C841-884F-395D239CBCAF}" dt="2023-05-25T17:54:56.224" v="1918" actId="1076"/>
        <pc:sldMkLst>
          <pc:docMk/>
          <pc:sldMk cId="3603740887" sldId="313"/>
        </pc:sldMkLst>
        <pc:spChg chg="mod">
          <ac:chgData name="Dinh Nguyen" userId="75ea2f2f01fb72ed" providerId="LiveId" clId="{47AE8DF5-508C-C841-884F-395D239CBCAF}" dt="2023-05-25T17:54:08.324" v="1911" actId="14100"/>
          <ac:spMkLst>
            <pc:docMk/>
            <pc:sldMk cId="3603740887" sldId="313"/>
            <ac:spMk id="3" creationId="{336F1CE3-0EEF-86F0-3D63-6673493C5A12}"/>
          </ac:spMkLst>
        </pc:spChg>
        <pc:spChg chg="mod">
          <ac:chgData name="Dinh Nguyen" userId="75ea2f2f01fb72ed" providerId="LiveId" clId="{47AE8DF5-508C-C841-884F-395D239CBCAF}" dt="2023-05-25T17:51:28.691" v="1903" actId="20577"/>
          <ac:spMkLst>
            <pc:docMk/>
            <pc:sldMk cId="3603740887" sldId="313"/>
            <ac:spMk id="139" creationId="{00000000-0000-0000-0000-000000000000}"/>
          </ac:spMkLst>
        </pc:spChg>
        <pc:picChg chg="del">
          <ac:chgData name="Dinh Nguyen" userId="75ea2f2f01fb72ed" providerId="LiveId" clId="{47AE8DF5-508C-C841-884F-395D239CBCAF}" dt="2023-05-25T17:51:30.178" v="1904" actId="478"/>
          <ac:picMkLst>
            <pc:docMk/>
            <pc:sldMk cId="3603740887" sldId="313"/>
            <ac:picMk id="5" creationId="{7B7F26F8-77E6-463C-66AA-5993BD750ECF}"/>
          </ac:picMkLst>
        </pc:picChg>
        <pc:picChg chg="add mod">
          <ac:chgData name="Dinh Nguyen" userId="75ea2f2f01fb72ed" providerId="LiveId" clId="{47AE8DF5-508C-C841-884F-395D239CBCAF}" dt="2023-05-25T17:54:56.224" v="1918" actId="1076"/>
          <ac:picMkLst>
            <pc:docMk/>
            <pc:sldMk cId="3603740887" sldId="313"/>
            <ac:picMk id="12290" creationId="{731817B6-345B-E5DF-5B13-DD046EA02C8C}"/>
          </ac:picMkLst>
        </pc:picChg>
      </pc:sldChg>
      <pc:sldChg chg="addSp delSp modSp add mod">
        <pc:chgData name="Dinh Nguyen" userId="75ea2f2f01fb72ed" providerId="LiveId" clId="{47AE8DF5-508C-C841-884F-395D239CBCAF}" dt="2023-05-25T17:59:29.774" v="1976" actId="1076"/>
        <pc:sldMkLst>
          <pc:docMk/>
          <pc:sldMk cId="3253787097" sldId="314"/>
        </pc:sldMkLst>
        <pc:spChg chg="mod">
          <ac:chgData name="Dinh Nguyen" userId="75ea2f2f01fb72ed" providerId="LiveId" clId="{47AE8DF5-508C-C841-884F-395D239CBCAF}" dt="2023-05-25T17:59:29.774" v="1976" actId="1076"/>
          <ac:spMkLst>
            <pc:docMk/>
            <pc:sldMk cId="3253787097" sldId="314"/>
            <ac:spMk id="3" creationId="{336F1CE3-0EEF-86F0-3D63-6673493C5A12}"/>
          </ac:spMkLst>
        </pc:spChg>
        <pc:spChg chg="mod">
          <ac:chgData name="Dinh Nguyen" userId="75ea2f2f01fb72ed" providerId="LiveId" clId="{47AE8DF5-508C-C841-884F-395D239CBCAF}" dt="2023-05-25T17:55:21.051" v="1923" actId="20577"/>
          <ac:spMkLst>
            <pc:docMk/>
            <pc:sldMk cId="3253787097" sldId="314"/>
            <ac:spMk id="139" creationId="{00000000-0000-0000-0000-000000000000}"/>
          </ac:spMkLst>
        </pc:spChg>
        <pc:picChg chg="del">
          <ac:chgData name="Dinh Nguyen" userId="75ea2f2f01fb72ed" providerId="LiveId" clId="{47AE8DF5-508C-C841-884F-395D239CBCAF}" dt="2023-05-25T17:55:38.998" v="1934" actId="478"/>
          <ac:picMkLst>
            <pc:docMk/>
            <pc:sldMk cId="3253787097" sldId="314"/>
            <ac:picMk id="12290" creationId="{731817B6-345B-E5DF-5B13-DD046EA02C8C}"/>
          </ac:picMkLst>
        </pc:picChg>
        <pc:picChg chg="add mod">
          <ac:chgData name="Dinh Nguyen" userId="75ea2f2f01fb72ed" providerId="LiveId" clId="{47AE8DF5-508C-C841-884F-395D239CBCAF}" dt="2023-05-25T17:58:53.156" v="1963" actId="1076"/>
          <ac:picMkLst>
            <pc:docMk/>
            <pc:sldMk cId="3253787097" sldId="314"/>
            <ac:picMk id="14338" creationId="{6D484E57-B2A6-4E9B-BD38-FA9136A559ED}"/>
          </ac:picMkLst>
        </pc:picChg>
      </pc:sldChg>
      <pc:sldChg chg="addSp delSp modSp add mod">
        <pc:chgData name="Dinh Nguyen" userId="75ea2f2f01fb72ed" providerId="LiveId" clId="{47AE8DF5-508C-C841-884F-395D239CBCAF}" dt="2023-05-25T18:05:20.624" v="2089" actId="20577"/>
        <pc:sldMkLst>
          <pc:docMk/>
          <pc:sldMk cId="3399725867" sldId="315"/>
        </pc:sldMkLst>
        <pc:spChg chg="add mod">
          <ac:chgData name="Dinh Nguyen" userId="75ea2f2f01fb72ed" providerId="LiveId" clId="{47AE8DF5-508C-C841-884F-395D239CBCAF}" dt="2023-05-25T18:05:20.624" v="2089" actId="20577"/>
          <ac:spMkLst>
            <pc:docMk/>
            <pc:sldMk cId="3399725867" sldId="315"/>
            <ac:spMk id="2" creationId="{70F1F44D-3760-F151-B5D4-485C59AFAD22}"/>
          </ac:spMkLst>
        </pc:spChg>
        <pc:spChg chg="mod">
          <ac:chgData name="Dinh Nguyen" userId="75ea2f2f01fb72ed" providerId="LiveId" clId="{47AE8DF5-508C-C841-884F-395D239CBCAF}" dt="2023-05-25T18:02:20.891" v="2025" actId="14100"/>
          <ac:spMkLst>
            <pc:docMk/>
            <pc:sldMk cId="3399725867" sldId="315"/>
            <ac:spMk id="3" creationId="{336F1CE3-0EEF-86F0-3D63-6673493C5A12}"/>
          </ac:spMkLst>
        </pc:spChg>
        <pc:spChg chg="mod">
          <ac:chgData name="Dinh Nguyen" userId="75ea2f2f01fb72ed" providerId="LiveId" clId="{47AE8DF5-508C-C841-884F-395D239CBCAF}" dt="2023-05-25T18:00:05.135" v="1981" actId="20577"/>
          <ac:spMkLst>
            <pc:docMk/>
            <pc:sldMk cId="3399725867" sldId="315"/>
            <ac:spMk id="139" creationId="{00000000-0000-0000-0000-000000000000}"/>
          </ac:spMkLst>
        </pc:spChg>
        <pc:picChg chg="del">
          <ac:chgData name="Dinh Nguyen" userId="75ea2f2f01fb72ed" providerId="LiveId" clId="{47AE8DF5-508C-C841-884F-395D239CBCAF}" dt="2023-05-25T18:00:56.903" v="2012" actId="478"/>
          <ac:picMkLst>
            <pc:docMk/>
            <pc:sldMk cId="3399725867" sldId="315"/>
            <ac:picMk id="14338" creationId="{6D484E57-B2A6-4E9B-BD38-FA9136A559ED}"/>
          </ac:picMkLst>
        </pc:picChg>
        <pc:picChg chg="add mod">
          <ac:chgData name="Dinh Nguyen" userId="75ea2f2f01fb72ed" providerId="LiveId" clId="{47AE8DF5-508C-C841-884F-395D239CBCAF}" dt="2023-05-25T18:05:00.657" v="2080" actId="14100"/>
          <ac:picMkLst>
            <pc:docMk/>
            <pc:sldMk cId="3399725867" sldId="315"/>
            <ac:picMk id="16386" creationId="{CA48B925-68C3-CA0F-B18D-5A4E1AADF782}"/>
          </ac:picMkLst>
        </pc:picChg>
      </pc:sldChg>
      <pc:sldChg chg="addSp delSp modSp add mod">
        <pc:chgData name="Dinh Nguyen" userId="75ea2f2f01fb72ed" providerId="LiveId" clId="{47AE8DF5-508C-C841-884F-395D239CBCAF}" dt="2023-05-25T18:06:36.390" v="2113" actId="1076"/>
        <pc:sldMkLst>
          <pc:docMk/>
          <pc:sldMk cId="3007633818" sldId="316"/>
        </pc:sldMkLst>
        <pc:spChg chg="del">
          <ac:chgData name="Dinh Nguyen" userId="75ea2f2f01fb72ed" providerId="LiveId" clId="{47AE8DF5-508C-C841-884F-395D239CBCAF}" dt="2023-05-25T18:06:18.742" v="2107" actId="478"/>
          <ac:spMkLst>
            <pc:docMk/>
            <pc:sldMk cId="3007633818" sldId="316"/>
            <ac:spMk id="2" creationId="{70F1F44D-3760-F151-B5D4-485C59AFAD22}"/>
          </ac:spMkLst>
        </pc:spChg>
        <pc:spChg chg="del">
          <ac:chgData name="Dinh Nguyen" userId="75ea2f2f01fb72ed" providerId="LiveId" clId="{47AE8DF5-508C-C841-884F-395D239CBCAF}" dt="2023-05-25T18:06:21.383" v="2108" actId="478"/>
          <ac:spMkLst>
            <pc:docMk/>
            <pc:sldMk cId="3007633818" sldId="316"/>
            <ac:spMk id="3" creationId="{336F1CE3-0EEF-86F0-3D63-6673493C5A12}"/>
          </ac:spMkLst>
        </pc:spChg>
        <pc:spChg chg="add del mod">
          <ac:chgData name="Dinh Nguyen" userId="75ea2f2f01fb72ed" providerId="LiveId" clId="{47AE8DF5-508C-C841-884F-395D239CBCAF}" dt="2023-05-25T18:06:23.819" v="2109" actId="478"/>
          <ac:spMkLst>
            <pc:docMk/>
            <pc:sldMk cId="3007633818" sldId="316"/>
            <ac:spMk id="5" creationId="{F04A58D3-C633-6D88-2A47-B78B8BFA01E1}"/>
          </ac:spMkLst>
        </pc:spChg>
        <pc:spChg chg="mod">
          <ac:chgData name="Dinh Nguyen" userId="75ea2f2f01fb72ed" providerId="LiveId" clId="{47AE8DF5-508C-C841-884F-395D239CBCAF}" dt="2023-05-25T18:06:16.971" v="2106" actId="20577"/>
          <ac:spMkLst>
            <pc:docMk/>
            <pc:sldMk cId="3007633818" sldId="316"/>
            <ac:spMk id="139" creationId="{00000000-0000-0000-0000-000000000000}"/>
          </ac:spMkLst>
        </pc:spChg>
        <pc:picChg chg="del">
          <ac:chgData name="Dinh Nguyen" userId="75ea2f2f01fb72ed" providerId="LiveId" clId="{47AE8DF5-508C-C841-884F-395D239CBCAF}" dt="2023-05-25T18:06:18.742" v="2107" actId="478"/>
          <ac:picMkLst>
            <pc:docMk/>
            <pc:sldMk cId="3007633818" sldId="316"/>
            <ac:picMk id="16386" creationId="{CA48B925-68C3-CA0F-B18D-5A4E1AADF782}"/>
          </ac:picMkLst>
        </pc:picChg>
        <pc:picChg chg="add mod">
          <ac:chgData name="Dinh Nguyen" userId="75ea2f2f01fb72ed" providerId="LiveId" clId="{47AE8DF5-508C-C841-884F-395D239CBCAF}" dt="2023-05-25T18:06:36.390" v="2113" actId="1076"/>
          <ac:picMkLst>
            <pc:docMk/>
            <pc:sldMk cId="3007633818" sldId="316"/>
            <ac:picMk id="18434" creationId="{280D7463-099D-3D5F-3B3C-D6BBEAD5B814}"/>
          </ac:picMkLst>
        </pc:picChg>
      </pc:sldChg>
      <pc:sldChg chg="addSp delSp modSp add mod">
        <pc:chgData name="Dinh Nguyen" userId="75ea2f2f01fb72ed" providerId="LiveId" clId="{47AE8DF5-508C-C841-884F-395D239CBCAF}" dt="2023-05-25T18:11:12.675" v="2181" actId="113"/>
        <pc:sldMkLst>
          <pc:docMk/>
          <pc:sldMk cId="3846018432" sldId="317"/>
        </pc:sldMkLst>
        <pc:spChg chg="add mod">
          <ac:chgData name="Dinh Nguyen" userId="75ea2f2f01fb72ed" providerId="LiveId" clId="{47AE8DF5-508C-C841-884F-395D239CBCAF}" dt="2023-05-25T18:11:12.675" v="2181" actId="113"/>
          <ac:spMkLst>
            <pc:docMk/>
            <pc:sldMk cId="3846018432" sldId="317"/>
            <ac:spMk id="2" creationId="{83C05EB0-748A-FC91-7806-077817859BE3}"/>
          </ac:spMkLst>
        </pc:spChg>
        <pc:spChg chg="mod">
          <ac:chgData name="Dinh Nguyen" userId="75ea2f2f01fb72ed" providerId="LiveId" clId="{47AE8DF5-508C-C841-884F-395D239CBCAF}" dt="2023-05-25T18:09:02.255" v="2158" actId="20577"/>
          <ac:spMkLst>
            <pc:docMk/>
            <pc:sldMk cId="3846018432" sldId="317"/>
            <ac:spMk id="139" creationId="{00000000-0000-0000-0000-000000000000}"/>
          </ac:spMkLst>
        </pc:spChg>
        <pc:picChg chg="del">
          <ac:chgData name="Dinh Nguyen" userId="75ea2f2f01fb72ed" providerId="LiveId" clId="{47AE8DF5-508C-C841-884F-395D239CBCAF}" dt="2023-05-25T18:08:44.510" v="2141" actId="478"/>
          <ac:picMkLst>
            <pc:docMk/>
            <pc:sldMk cId="3846018432" sldId="317"/>
            <ac:picMk id="18434" creationId="{280D7463-099D-3D5F-3B3C-D6BBEAD5B814}"/>
          </ac:picMkLst>
        </pc:picChg>
      </pc:sldChg>
      <pc:sldChg chg="addSp modSp add mod ord">
        <pc:chgData name="Dinh Nguyen" userId="75ea2f2f01fb72ed" providerId="LiveId" clId="{47AE8DF5-508C-C841-884F-395D239CBCAF}" dt="2023-05-25T18:12:09.340" v="2184" actId="1076"/>
        <pc:sldMkLst>
          <pc:docMk/>
          <pc:sldMk cId="1585274905" sldId="318"/>
        </pc:sldMkLst>
        <pc:spChg chg="mod">
          <ac:chgData name="Dinh Nguyen" userId="75ea2f2f01fb72ed" providerId="LiveId" clId="{47AE8DF5-508C-C841-884F-395D239CBCAF}" dt="2023-05-25T18:10:09.250" v="2170" actId="20577"/>
          <ac:spMkLst>
            <pc:docMk/>
            <pc:sldMk cId="1585274905" sldId="318"/>
            <ac:spMk id="2" creationId="{83C05EB0-748A-FC91-7806-077817859BE3}"/>
          </ac:spMkLst>
        </pc:spChg>
        <pc:picChg chg="add mod">
          <ac:chgData name="Dinh Nguyen" userId="75ea2f2f01fb72ed" providerId="LiveId" clId="{47AE8DF5-508C-C841-884F-395D239CBCAF}" dt="2023-05-25T18:12:09.340" v="2184" actId="1076"/>
          <ac:picMkLst>
            <pc:docMk/>
            <pc:sldMk cId="1585274905" sldId="318"/>
            <ac:picMk id="22530" creationId="{36073515-E7CA-F6EB-8F1C-797D2CB663A2}"/>
          </ac:picMkLst>
        </pc:picChg>
      </pc:sldChg>
      <pc:sldChg chg="delSp modSp add mod ord">
        <pc:chgData name="Dinh Nguyen" userId="75ea2f2f01fb72ed" providerId="LiveId" clId="{47AE8DF5-508C-C841-884F-395D239CBCAF}" dt="2023-05-25T18:14:52.011" v="2227" actId="20577"/>
        <pc:sldMkLst>
          <pc:docMk/>
          <pc:sldMk cId="4203381643" sldId="319"/>
        </pc:sldMkLst>
        <pc:spChg chg="del">
          <ac:chgData name="Dinh Nguyen" userId="75ea2f2f01fb72ed" providerId="LiveId" clId="{47AE8DF5-508C-C841-884F-395D239CBCAF}" dt="2023-05-25T18:13:06.059" v="2187" actId="478"/>
          <ac:spMkLst>
            <pc:docMk/>
            <pc:sldMk cId="4203381643" sldId="319"/>
            <ac:spMk id="2" creationId="{70F1F44D-3760-F151-B5D4-485C59AFAD22}"/>
          </ac:spMkLst>
        </pc:spChg>
        <pc:spChg chg="mod">
          <ac:chgData name="Dinh Nguyen" userId="75ea2f2f01fb72ed" providerId="LiveId" clId="{47AE8DF5-508C-C841-884F-395D239CBCAF}" dt="2023-05-25T18:14:52.011" v="2227" actId="20577"/>
          <ac:spMkLst>
            <pc:docMk/>
            <pc:sldMk cId="4203381643" sldId="319"/>
            <ac:spMk id="3" creationId="{336F1CE3-0EEF-86F0-3D63-6673493C5A12}"/>
          </ac:spMkLst>
        </pc:spChg>
        <pc:spChg chg="mod">
          <ac:chgData name="Dinh Nguyen" userId="75ea2f2f01fb72ed" providerId="LiveId" clId="{47AE8DF5-508C-C841-884F-395D239CBCAF}" dt="2023-05-25T18:13:40.817" v="2204" actId="20577"/>
          <ac:spMkLst>
            <pc:docMk/>
            <pc:sldMk cId="4203381643" sldId="319"/>
            <ac:spMk id="139" creationId="{00000000-0000-0000-0000-000000000000}"/>
          </ac:spMkLst>
        </pc:spChg>
        <pc:picChg chg="del">
          <ac:chgData name="Dinh Nguyen" userId="75ea2f2f01fb72ed" providerId="LiveId" clId="{47AE8DF5-508C-C841-884F-395D239CBCAF}" dt="2023-05-25T18:13:06.059" v="2187" actId="478"/>
          <ac:picMkLst>
            <pc:docMk/>
            <pc:sldMk cId="4203381643" sldId="319"/>
            <ac:picMk id="16386" creationId="{CA48B925-68C3-CA0F-B18D-5A4E1AADF782}"/>
          </ac:picMkLst>
        </pc:picChg>
      </pc:sldChg>
      <pc:sldChg chg="modSp add mod">
        <pc:chgData name="Dinh Nguyen" userId="75ea2f2f01fb72ed" providerId="LiveId" clId="{47AE8DF5-508C-C841-884F-395D239CBCAF}" dt="2023-05-25T18:17:22.559" v="2253" actId="14100"/>
        <pc:sldMkLst>
          <pc:docMk/>
          <pc:sldMk cId="588950527" sldId="320"/>
        </pc:sldMkLst>
        <pc:spChg chg="mod">
          <ac:chgData name="Dinh Nguyen" userId="75ea2f2f01fb72ed" providerId="LiveId" clId="{47AE8DF5-508C-C841-884F-395D239CBCAF}" dt="2023-05-25T18:17:22.559" v="2253" actId="14100"/>
          <ac:spMkLst>
            <pc:docMk/>
            <pc:sldMk cId="588950527" sldId="320"/>
            <ac:spMk id="3" creationId="{336F1CE3-0EEF-86F0-3D63-6673493C5A12}"/>
          </ac:spMkLst>
        </pc:spChg>
        <pc:spChg chg="mod">
          <ac:chgData name="Dinh Nguyen" userId="75ea2f2f01fb72ed" providerId="LiveId" clId="{47AE8DF5-508C-C841-884F-395D239CBCAF}" dt="2023-05-25T18:16:28.109" v="2229"/>
          <ac:spMkLst>
            <pc:docMk/>
            <pc:sldMk cId="588950527" sldId="320"/>
            <ac:spMk id="139" creationId="{00000000-0000-0000-0000-000000000000}"/>
          </ac:spMkLst>
        </pc:spChg>
      </pc:sldChg>
      <pc:sldChg chg="modSp add mod">
        <pc:chgData name="Dinh Nguyen" userId="75ea2f2f01fb72ed" providerId="LiveId" clId="{47AE8DF5-508C-C841-884F-395D239CBCAF}" dt="2023-05-25T18:18:41.631" v="2295" actId="313"/>
        <pc:sldMkLst>
          <pc:docMk/>
          <pc:sldMk cId="788922960" sldId="321"/>
        </pc:sldMkLst>
        <pc:spChg chg="mod">
          <ac:chgData name="Dinh Nguyen" userId="75ea2f2f01fb72ed" providerId="LiveId" clId="{47AE8DF5-508C-C841-884F-395D239CBCAF}" dt="2023-05-25T18:18:41.631" v="2295" actId="313"/>
          <ac:spMkLst>
            <pc:docMk/>
            <pc:sldMk cId="788922960" sldId="321"/>
            <ac:spMk id="3" creationId="{336F1CE3-0EEF-86F0-3D63-6673493C5A12}"/>
          </ac:spMkLst>
        </pc:spChg>
      </pc:sldChg>
      <pc:sldChg chg="modSp add mod">
        <pc:chgData name="Dinh Nguyen" userId="75ea2f2f01fb72ed" providerId="LiveId" clId="{47AE8DF5-508C-C841-884F-395D239CBCAF}" dt="2023-05-25T18:22:03.760" v="2312" actId="113"/>
        <pc:sldMkLst>
          <pc:docMk/>
          <pc:sldMk cId="4046069174" sldId="322"/>
        </pc:sldMkLst>
        <pc:spChg chg="mod">
          <ac:chgData name="Dinh Nguyen" userId="75ea2f2f01fb72ed" providerId="LiveId" clId="{47AE8DF5-508C-C841-884F-395D239CBCAF}" dt="2023-05-25T18:22:03.760" v="2312" actId="113"/>
          <ac:spMkLst>
            <pc:docMk/>
            <pc:sldMk cId="4046069174" sldId="322"/>
            <ac:spMk id="3" creationId="{336F1CE3-0EEF-86F0-3D63-6673493C5A12}"/>
          </ac:spMkLst>
        </pc:spChg>
        <pc:spChg chg="mod">
          <ac:chgData name="Dinh Nguyen" userId="75ea2f2f01fb72ed" providerId="LiveId" clId="{47AE8DF5-508C-C841-884F-395D239CBCAF}" dt="2023-05-25T18:21:02.350" v="2297"/>
          <ac:spMkLst>
            <pc:docMk/>
            <pc:sldMk cId="4046069174" sldId="322"/>
            <ac:spMk id="139" creationId="{00000000-0000-0000-0000-000000000000}"/>
          </ac:spMkLst>
        </pc:spChg>
      </pc:sldChg>
      <pc:sldChg chg="addSp delSp modSp add mod">
        <pc:chgData name="Dinh Nguyen" userId="75ea2f2f01fb72ed" providerId="LiveId" clId="{47AE8DF5-508C-C841-884F-395D239CBCAF}" dt="2023-05-25T18:28:40.673" v="2461" actId="20577"/>
        <pc:sldMkLst>
          <pc:docMk/>
          <pc:sldMk cId="3196041763" sldId="323"/>
        </pc:sldMkLst>
        <pc:spChg chg="mod">
          <ac:chgData name="Dinh Nguyen" userId="75ea2f2f01fb72ed" providerId="LiveId" clId="{47AE8DF5-508C-C841-884F-395D239CBCAF}" dt="2023-05-25T18:28:40.673" v="2461" actId="20577"/>
          <ac:spMkLst>
            <pc:docMk/>
            <pc:sldMk cId="3196041763" sldId="323"/>
            <ac:spMk id="3" creationId="{336F1CE3-0EEF-86F0-3D63-6673493C5A12}"/>
          </ac:spMkLst>
        </pc:spChg>
        <pc:spChg chg="add del mod">
          <ac:chgData name="Dinh Nguyen" userId="75ea2f2f01fb72ed" providerId="LiveId" clId="{47AE8DF5-508C-C841-884F-395D239CBCAF}" dt="2023-05-25T18:22:54.766" v="2324"/>
          <ac:spMkLst>
            <pc:docMk/>
            <pc:sldMk cId="3196041763" sldId="323"/>
            <ac:spMk id="4" creationId="{A4221FD3-D6AA-EB56-1969-722F5C5684DE}"/>
          </ac:spMkLst>
        </pc:spChg>
        <pc:graphicFrameChg chg="add del mod">
          <ac:chgData name="Dinh Nguyen" userId="75ea2f2f01fb72ed" providerId="LiveId" clId="{47AE8DF5-508C-C841-884F-395D239CBCAF}" dt="2023-05-25T18:22:54.766" v="2324"/>
          <ac:graphicFrameMkLst>
            <pc:docMk/>
            <pc:sldMk cId="3196041763" sldId="323"/>
            <ac:graphicFrameMk id="2" creationId="{F847C3CC-B314-5754-74E8-75E24B5D2E75}"/>
          </ac:graphicFrameMkLst>
        </pc:graphicFrameChg>
      </pc:sldChg>
      <pc:sldChg chg="addSp delSp modSp add mod">
        <pc:chgData name="Dinh Nguyen" userId="75ea2f2f01fb72ed" providerId="LiveId" clId="{47AE8DF5-508C-C841-884F-395D239CBCAF}" dt="2023-05-25T18:28:07.583" v="2456" actId="113"/>
        <pc:sldMkLst>
          <pc:docMk/>
          <pc:sldMk cId="3886506651" sldId="324"/>
        </pc:sldMkLst>
        <pc:spChg chg="del mod">
          <ac:chgData name="Dinh Nguyen" userId="75ea2f2f01fb72ed" providerId="LiveId" clId="{47AE8DF5-508C-C841-884F-395D239CBCAF}" dt="2023-05-25T18:26:44.100" v="2408" actId="478"/>
          <ac:spMkLst>
            <pc:docMk/>
            <pc:sldMk cId="3886506651" sldId="324"/>
            <ac:spMk id="3" creationId="{336F1CE3-0EEF-86F0-3D63-6673493C5A12}"/>
          </ac:spMkLst>
        </pc:spChg>
        <pc:spChg chg="add del mod">
          <ac:chgData name="Dinh Nguyen" userId="75ea2f2f01fb72ed" providerId="LiveId" clId="{47AE8DF5-508C-C841-884F-395D239CBCAF}" dt="2023-05-25T18:23:59.199" v="2347" actId="478"/>
          <ac:spMkLst>
            <pc:docMk/>
            <pc:sldMk cId="3886506651" sldId="324"/>
            <ac:spMk id="4" creationId="{22221B66-28F3-99DF-4E8B-68FCDE501D3F}"/>
          </ac:spMkLst>
        </pc:spChg>
        <pc:spChg chg="add del mod">
          <ac:chgData name="Dinh Nguyen" userId="75ea2f2f01fb72ed" providerId="LiveId" clId="{47AE8DF5-508C-C841-884F-395D239CBCAF}" dt="2023-05-25T18:26:45.340" v="2409" actId="478"/>
          <ac:spMkLst>
            <pc:docMk/>
            <pc:sldMk cId="3886506651" sldId="324"/>
            <ac:spMk id="7" creationId="{D85D7657-AD0E-2BE0-69D6-B36498D88F29}"/>
          </ac:spMkLst>
        </pc:spChg>
        <pc:graphicFrameChg chg="add mod modGraphic">
          <ac:chgData name="Dinh Nguyen" userId="75ea2f2f01fb72ed" providerId="LiveId" clId="{47AE8DF5-508C-C841-884F-395D239CBCAF}" dt="2023-05-25T18:28:07.583" v="2456" actId="113"/>
          <ac:graphicFrameMkLst>
            <pc:docMk/>
            <pc:sldMk cId="3886506651" sldId="324"/>
            <ac:graphicFrameMk id="5" creationId="{7713C1E2-F58C-FD34-03E8-C0838351558E}"/>
          </ac:graphicFrameMkLst>
        </pc:graphicFrameChg>
      </pc:sldChg>
      <pc:sldChg chg="modSp add mod ord">
        <pc:chgData name="Dinh Nguyen" userId="75ea2f2f01fb72ed" providerId="LiveId" clId="{47AE8DF5-508C-C841-884F-395D239CBCAF}" dt="2023-05-25T18:29:05.965" v="2467" actId="113"/>
        <pc:sldMkLst>
          <pc:docMk/>
          <pc:sldMk cId="2287375690" sldId="325"/>
        </pc:sldMkLst>
        <pc:spChg chg="mod">
          <ac:chgData name="Dinh Nguyen" userId="75ea2f2f01fb72ed" providerId="LiveId" clId="{47AE8DF5-508C-C841-884F-395D239CBCAF}" dt="2023-05-25T18:29:05.965" v="2467" actId="113"/>
          <ac:spMkLst>
            <pc:docMk/>
            <pc:sldMk cId="2287375690" sldId="325"/>
            <ac:spMk id="3" creationId="{336F1CE3-0EEF-86F0-3D63-6673493C5A12}"/>
          </ac:spMkLst>
        </pc:spChg>
      </pc:sldChg>
      <pc:sldChg chg="modSp add mod">
        <pc:chgData name="Dinh Nguyen" userId="75ea2f2f01fb72ed" providerId="LiveId" clId="{47AE8DF5-508C-C841-884F-395D239CBCAF}" dt="2023-05-25T18:30:00.752" v="2483" actId="113"/>
        <pc:sldMkLst>
          <pc:docMk/>
          <pc:sldMk cId="961377658" sldId="326"/>
        </pc:sldMkLst>
        <pc:spChg chg="mod">
          <ac:chgData name="Dinh Nguyen" userId="75ea2f2f01fb72ed" providerId="LiveId" clId="{47AE8DF5-508C-C841-884F-395D239CBCAF}" dt="2023-05-25T18:30:00.752" v="2483" actId="113"/>
          <ac:spMkLst>
            <pc:docMk/>
            <pc:sldMk cId="961377658" sldId="326"/>
            <ac:spMk id="3" creationId="{336F1CE3-0EEF-86F0-3D63-6673493C5A12}"/>
          </ac:spMkLst>
        </pc:spChg>
      </pc:sldChg>
      <pc:sldChg chg="modSp add mod">
        <pc:chgData name="Dinh Nguyen" userId="75ea2f2f01fb72ed" providerId="LiveId" clId="{47AE8DF5-508C-C841-884F-395D239CBCAF}" dt="2023-05-25T18:30:55.133" v="2492" actId="113"/>
        <pc:sldMkLst>
          <pc:docMk/>
          <pc:sldMk cId="1519899944" sldId="327"/>
        </pc:sldMkLst>
        <pc:spChg chg="mod">
          <ac:chgData name="Dinh Nguyen" userId="75ea2f2f01fb72ed" providerId="LiveId" clId="{47AE8DF5-508C-C841-884F-395D239CBCAF}" dt="2023-05-25T18:30:55.133" v="2492" actId="113"/>
          <ac:spMkLst>
            <pc:docMk/>
            <pc:sldMk cId="1519899944" sldId="327"/>
            <ac:spMk id="3" creationId="{336F1CE3-0EEF-86F0-3D63-6673493C5A12}"/>
          </ac:spMkLst>
        </pc:spChg>
      </pc:sldChg>
      <pc:sldChg chg="modSp add mod">
        <pc:chgData name="Dinh Nguyen" userId="75ea2f2f01fb72ed" providerId="LiveId" clId="{47AE8DF5-508C-C841-884F-395D239CBCAF}" dt="2023-05-25T18:31:45.870" v="2519" actId="113"/>
        <pc:sldMkLst>
          <pc:docMk/>
          <pc:sldMk cId="3492756271" sldId="328"/>
        </pc:sldMkLst>
        <pc:spChg chg="mod">
          <ac:chgData name="Dinh Nguyen" userId="75ea2f2f01fb72ed" providerId="LiveId" clId="{47AE8DF5-508C-C841-884F-395D239CBCAF}" dt="2023-05-25T18:31:45.870" v="2519" actId="113"/>
          <ac:spMkLst>
            <pc:docMk/>
            <pc:sldMk cId="3492756271" sldId="328"/>
            <ac:spMk id="3" creationId="{336F1CE3-0EEF-86F0-3D63-6673493C5A12}"/>
          </ac:spMkLst>
        </pc:spChg>
      </pc:sldChg>
      <pc:sldChg chg="modSp add mod">
        <pc:chgData name="Dinh Nguyen" userId="75ea2f2f01fb72ed" providerId="LiveId" clId="{47AE8DF5-508C-C841-884F-395D239CBCAF}" dt="2023-05-25T18:33:27.687" v="2541" actId="20577"/>
        <pc:sldMkLst>
          <pc:docMk/>
          <pc:sldMk cId="2901782529" sldId="329"/>
        </pc:sldMkLst>
        <pc:spChg chg="mod">
          <ac:chgData name="Dinh Nguyen" userId="75ea2f2f01fb72ed" providerId="LiveId" clId="{47AE8DF5-508C-C841-884F-395D239CBCAF}" dt="2023-05-25T18:33:27.687" v="2541" actId="20577"/>
          <ac:spMkLst>
            <pc:docMk/>
            <pc:sldMk cId="2901782529" sldId="329"/>
            <ac:spMk id="131" creationId="{00000000-0000-0000-0000-000000000000}"/>
          </ac:spMkLst>
        </pc:spChg>
      </pc:sldChg>
      <pc:sldChg chg="addSp modSp add mod">
        <pc:chgData name="Dinh Nguyen" userId="75ea2f2f01fb72ed" providerId="LiveId" clId="{47AE8DF5-508C-C841-884F-395D239CBCAF}" dt="2023-05-25T18:35:10.425" v="2565" actId="1076"/>
        <pc:sldMkLst>
          <pc:docMk/>
          <pc:sldMk cId="1297221774" sldId="330"/>
        </pc:sldMkLst>
        <pc:spChg chg="mod">
          <ac:chgData name="Dinh Nguyen" userId="75ea2f2f01fb72ed" providerId="LiveId" clId="{47AE8DF5-508C-C841-884F-395D239CBCAF}" dt="2023-05-25T18:34:13.599" v="2560" actId="113"/>
          <ac:spMkLst>
            <pc:docMk/>
            <pc:sldMk cId="1297221774" sldId="330"/>
            <ac:spMk id="2" creationId="{83C05EB0-748A-FC91-7806-077817859BE3}"/>
          </ac:spMkLst>
        </pc:spChg>
        <pc:spChg chg="mod">
          <ac:chgData name="Dinh Nguyen" userId="75ea2f2f01fb72ed" providerId="LiveId" clId="{47AE8DF5-508C-C841-884F-395D239CBCAF}" dt="2023-05-25T18:33:49.190" v="2557" actId="20577"/>
          <ac:spMkLst>
            <pc:docMk/>
            <pc:sldMk cId="1297221774" sldId="330"/>
            <ac:spMk id="139" creationId="{00000000-0000-0000-0000-000000000000}"/>
          </ac:spMkLst>
        </pc:spChg>
        <pc:picChg chg="add mod">
          <ac:chgData name="Dinh Nguyen" userId="75ea2f2f01fb72ed" providerId="LiveId" clId="{47AE8DF5-508C-C841-884F-395D239CBCAF}" dt="2023-05-25T18:35:10.425" v="2565" actId="1076"/>
          <ac:picMkLst>
            <pc:docMk/>
            <pc:sldMk cId="1297221774" sldId="330"/>
            <ac:picMk id="27650" creationId="{D9F63D77-BECF-9C0C-3FB1-692DFBB4165D}"/>
          </ac:picMkLst>
        </pc:picChg>
      </pc:sldChg>
      <pc:sldChg chg="delSp modSp add mod">
        <pc:chgData name="Dinh Nguyen" userId="75ea2f2f01fb72ed" providerId="LiveId" clId="{47AE8DF5-508C-C841-884F-395D239CBCAF}" dt="2023-05-25T18:37:06.535" v="2600"/>
        <pc:sldMkLst>
          <pc:docMk/>
          <pc:sldMk cId="1059197945" sldId="331"/>
        </pc:sldMkLst>
        <pc:spChg chg="mod">
          <ac:chgData name="Dinh Nguyen" userId="75ea2f2f01fb72ed" providerId="LiveId" clId="{47AE8DF5-508C-C841-884F-395D239CBCAF}" dt="2023-05-25T18:37:06.535" v="2600"/>
          <ac:spMkLst>
            <pc:docMk/>
            <pc:sldMk cId="1059197945" sldId="331"/>
            <ac:spMk id="2" creationId="{83C05EB0-748A-FC91-7806-077817859BE3}"/>
          </ac:spMkLst>
        </pc:spChg>
        <pc:spChg chg="mod">
          <ac:chgData name="Dinh Nguyen" userId="75ea2f2f01fb72ed" providerId="LiveId" clId="{47AE8DF5-508C-C841-884F-395D239CBCAF}" dt="2023-05-25T18:35:40.201" v="2567"/>
          <ac:spMkLst>
            <pc:docMk/>
            <pc:sldMk cId="1059197945" sldId="331"/>
            <ac:spMk id="139" creationId="{00000000-0000-0000-0000-000000000000}"/>
          </ac:spMkLst>
        </pc:spChg>
        <pc:picChg chg="del">
          <ac:chgData name="Dinh Nguyen" userId="75ea2f2f01fb72ed" providerId="LiveId" clId="{47AE8DF5-508C-C841-884F-395D239CBCAF}" dt="2023-05-25T18:36:09.024" v="2581" actId="478"/>
          <ac:picMkLst>
            <pc:docMk/>
            <pc:sldMk cId="1059197945" sldId="331"/>
            <ac:picMk id="27650" creationId="{D9F63D77-BECF-9C0C-3FB1-692DFBB4165D}"/>
          </ac:picMkLst>
        </pc:picChg>
      </pc:sldChg>
      <pc:sldChg chg="addSp delSp modSp add mod">
        <pc:chgData name="Dinh Nguyen" userId="75ea2f2f01fb72ed" providerId="LiveId" clId="{47AE8DF5-508C-C841-884F-395D239CBCAF}" dt="2023-05-25T18:38:24.777" v="2618" actId="1076"/>
        <pc:sldMkLst>
          <pc:docMk/>
          <pc:sldMk cId="2932451548" sldId="332"/>
        </pc:sldMkLst>
        <pc:spChg chg="del">
          <ac:chgData name="Dinh Nguyen" userId="75ea2f2f01fb72ed" providerId="LiveId" clId="{47AE8DF5-508C-C841-884F-395D239CBCAF}" dt="2023-05-25T18:37:16.924" v="2602" actId="478"/>
          <ac:spMkLst>
            <pc:docMk/>
            <pc:sldMk cId="2932451548" sldId="332"/>
            <ac:spMk id="2" creationId="{83C05EB0-748A-FC91-7806-077817859BE3}"/>
          </ac:spMkLst>
        </pc:spChg>
        <pc:spChg chg="add del mod">
          <ac:chgData name="Dinh Nguyen" userId="75ea2f2f01fb72ed" providerId="LiveId" clId="{47AE8DF5-508C-C841-884F-395D239CBCAF}" dt="2023-05-25T18:37:37.144" v="2609" actId="478"/>
          <ac:spMkLst>
            <pc:docMk/>
            <pc:sldMk cId="2932451548" sldId="332"/>
            <ac:spMk id="4" creationId="{38560D8C-47EF-D528-BEE0-12A94F42EF75}"/>
          </ac:spMkLst>
        </pc:spChg>
        <pc:spChg chg="add del">
          <ac:chgData name="Dinh Nguyen" userId="75ea2f2f01fb72ed" providerId="LiveId" clId="{47AE8DF5-508C-C841-884F-395D239CBCAF}" dt="2023-05-25T18:37:33.179" v="2607"/>
          <ac:spMkLst>
            <pc:docMk/>
            <pc:sldMk cId="2932451548" sldId="332"/>
            <ac:spMk id="5" creationId="{FFA44F62-6014-F85B-74B7-4BACBC2A4901}"/>
          </ac:spMkLst>
        </pc:spChg>
        <pc:spChg chg="add del mod">
          <ac:chgData name="Dinh Nguyen" userId="75ea2f2f01fb72ed" providerId="LiveId" clId="{47AE8DF5-508C-C841-884F-395D239CBCAF}" dt="2023-05-25T18:37:33.127" v="2606"/>
          <ac:spMkLst>
            <pc:docMk/>
            <pc:sldMk cId="2932451548" sldId="332"/>
            <ac:spMk id="6" creationId="{DD460D8C-EF5C-ED00-A402-416C773FE00F}"/>
          </ac:spMkLst>
        </pc:spChg>
        <pc:spChg chg="add del">
          <ac:chgData name="Dinh Nguyen" userId="75ea2f2f01fb72ed" providerId="LiveId" clId="{47AE8DF5-508C-C841-884F-395D239CBCAF}" dt="2023-05-25T18:37:48.211" v="2611" actId="478"/>
          <ac:spMkLst>
            <pc:docMk/>
            <pc:sldMk cId="2932451548" sldId="332"/>
            <ac:spMk id="7" creationId="{934A199E-E699-221F-FC0C-0A99B3F51D3C}"/>
          </ac:spMkLst>
        </pc:spChg>
        <pc:picChg chg="add mod">
          <ac:chgData name="Dinh Nguyen" userId="75ea2f2f01fb72ed" providerId="LiveId" clId="{47AE8DF5-508C-C841-884F-395D239CBCAF}" dt="2023-05-25T18:38:24.777" v="2618" actId="1076"/>
          <ac:picMkLst>
            <pc:docMk/>
            <pc:sldMk cId="2932451548" sldId="332"/>
            <ac:picMk id="9" creationId="{A626C2E3-6E22-093B-0369-03EC3D76A68E}"/>
          </ac:picMkLst>
        </pc:picChg>
      </pc:sldChg>
      <pc:sldChg chg="addSp delSp modSp add modNotes modNotesTx">
        <pc:chgData name="Dinh Nguyen" userId="75ea2f2f01fb72ed" providerId="LiveId" clId="{47AE8DF5-508C-C841-884F-395D239CBCAF}" dt="2023-05-25T18:40:26.327" v="2653" actId="1076"/>
        <pc:sldMkLst>
          <pc:docMk/>
          <pc:sldMk cId="1226751270" sldId="675"/>
        </pc:sldMkLst>
        <pc:spChg chg="mod">
          <ac:chgData name="Dinh Nguyen" userId="75ea2f2f01fb72ed" providerId="LiveId" clId="{47AE8DF5-508C-C841-884F-395D239CBCAF}" dt="2023-05-25T18:39:20.292" v="2641" actId="20577"/>
          <ac:spMkLst>
            <pc:docMk/>
            <pc:sldMk cId="1226751270" sldId="675"/>
            <ac:spMk id="71" creationId="{00000000-0000-0000-0000-000000000000}"/>
          </ac:spMkLst>
        </pc:spChg>
        <pc:grpChg chg="del">
          <ac:chgData name="Dinh Nguyen" userId="75ea2f2f01fb72ed" providerId="LiveId" clId="{47AE8DF5-508C-C841-884F-395D239CBCAF}" dt="2023-05-25T18:39:53.477" v="2650" actId="478"/>
          <ac:grpSpMkLst>
            <pc:docMk/>
            <pc:sldMk cId="1226751270" sldId="675"/>
            <ac:grpSpMk id="6" creationId="{00000000-0000-0000-0000-000000000000}"/>
          </ac:grpSpMkLst>
        </pc:grpChg>
        <pc:picChg chg="add mod">
          <ac:chgData name="Dinh Nguyen" userId="75ea2f2f01fb72ed" providerId="LiveId" clId="{47AE8DF5-508C-C841-884F-395D239CBCAF}" dt="2023-05-25T18:40:26.327" v="2653" actId="1076"/>
          <ac:picMkLst>
            <pc:docMk/>
            <pc:sldMk cId="1226751270" sldId="675"/>
            <ac:picMk id="30722" creationId="{13E74790-D1E1-0172-2916-C6C6E139119C}"/>
          </ac:picMkLst>
        </pc:picChg>
      </pc:sldChg>
      <pc:sldChg chg="modSp add del ord">
        <pc:chgData name="Dinh Nguyen" userId="75ea2f2f01fb72ed" providerId="LiveId" clId="{47AE8DF5-508C-C841-884F-395D239CBCAF}" dt="2023-05-25T18:39:47.970" v="2649"/>
        <pc:sldMkLst>
          <pc:docMk/>
          <pc:sldMk cId="2707322145" sldId="676"/>
        </pc:sldMkLst>
        <pc:spChg chg="mod">
          <ac:chgData name="Dinh Nguyen" userId="75ea2f2f01fb72ed" providerId="LiveId" clId="{47AE8DF5-508C-C841-884F-395D239CBCAF}" dt="2023-05-25T18:39:46.554" v="2647" actId="14100"/>
          <ac:spMkLst>
            <pc:docMk/>
            <pc:sldMk cId="2707322145" sldId="676"/>
            <ac:spMk id="8" creationId="{00000000-0000-0000-0000-000000000000}"/>
          </ac:spMkLst>
        </pc:spChg>
        <pc:grpChg chg="mod">
          <ac:chgData name="Dinh Nguyen" userId="75ea2f2f01fb72ed" providerId="LiveId" clId="{47AE8DF5-508C-C841-884F-395D239CBCAF}" dt="2023-05-25T18:39:46.554" v="2647" actId="14100"/>
          <ac:grpSpMkLst>
            <pc:docMk/>
            <pc:sldMk cId="2707322145" sldId="676"/>
            <ac:grpSpMk id="6" creationId="{00000000-0000-0000-0000-000000000000}"/>
          </ac:grpSpMkLst>
        </pc:grpChg>
        <pc:picChg chg="mod">
          <ac:chgData name="Dinh Nguyen" userId="75ea2f2f01fb72ed" providerId="LiveId" clId="{47AE8DF5-508C-C841-884F-395D239CBCAF}" dt="2023-05-25T18:39:46.554" v="2647" actId="14100"/>
          <ac:picMkLst>
            <pc:docMk/>
            <pc:sldMk cId="2707322145" sldId="676"/>
            <ac:picMk id="7" creationId="{00000000-0000-0000-0000-000000000000}"/>
          </ac:picMkLst>
        </pc:picChg>
        <pc:picChg chg="mod">
          <ac:chgData name="Dinh Nguyen" userId="75ea2f2f01fb72ed" providerId="LiveId" clId="{47AE8DF5-508C-C841-884F-395D239CBCAF}" dt="2023-05-25T18:39:46.554" v="2647" actId="14100"/>
          <ac:picMkLst>
            <pc:docMk/>
            <pc:sldMk cId="2707322145" sldId="676"/>
            <ac:picMk id="9" creationId="{00000000-0000-0000-0000-000000000000}"/>
          </ac:picMkLst>
        </pc:picChg>
      </pc:sldChg>
      <pc:sldChg chg="add">
        <pc:chgData name="Dinh Nguyen" userId="75ea2f2f01fb72ed" providerId="LiveId" clId="{47AE8DF5-508C-C841-884F-395D239CBCAF}" dt="2023-05-25T18:40:31.091" v="2654"/>
        <pc:sldMkLst>
          <pc:docMk/>
          <pc:sldMk cId="3145264936" sldId="676"/>
        </pc:sldMkLst>
      </pc:sldChg>
      <pc:sldChg chg="add">
        <pc:chgData name="Dinh Nguyen" userId="75ea2f2f01fb72ed" providerId="LiveId" clId="{47AE8DF5-508C-C841-884F-395D239CBCAF}" dt="2023-05-25T18:40:36.403" v="2655"/>
        <pc:sldMkLst>
          <pc:docMk/>
          <pc:sldMk cId="1533307020" sldId="677"/>
        </pc:sldMkLst>
      </pc:sldChg>
    </pc:docChg>
  </pc:docChgLst>
  <pc:docChgLst>
    <pc:chgData name="Dinh Nguyen" userId="75ea2f2f01fb72ed" providerId="LiveId" clId="{CDDF1467-7D2A-5340-8A39-4CD4E7AC2F38}"/>
    <pc:docChg chg="custSel modSld">
      <pc:chgData name="Dinh Nguyen" userId="75ea2f2f01fb72ed" providerId="LiveId" clId="{CDDF1467-7D2A-5340-8A39-4CD4E7AC2F38}" dt="2023-03-31T00:59:49.725" v="39" actId="5793"/>
      <pc:docMkLst>
        <pc:docMk/>
      </pc:docMkLst>
      <pc:sldChg chg="modSp mod">
        <pc:chgData name="Dinh Nguyen" userId="75ea2f2f01fb72ed" providerId="LiveId" clId="{CDDF1467-7D2A-5340-8A39-4CD4E7AC2F38}" dt="2023-03-31T00:59:40.107" v="34" actId="20577"/>
        <pc:sldMkLst>
          <pc:docMk/>
          <pc:sldMk cId="0" sldId="280"/>
        </pc:sldMkLst>
        <pc:spChg chg="mod">
          <ac:chgData name="Dinh Nguyen" userId="75ea2f2f01fb72ed" providerId="LiveId" clId="{CDDF1467-7D2A-5340-8A39-4CD4E7AC2F38}" dt="2023-03-31T00:59:40.107" v="34" actId="20577"/>
          <ac:spMkLst>
            <pc:docMk/>
            <pc:sldMk cId="0" sldId="280"/>
            <ac:spMk id="287" creationId="{00000000-0000-0000-0000-000000000000}"/>
          </ac:spMkLst>
        </pc:spChg>
      </pc:sldChg>
      <pc:sldChg chg="modSp mod">
        <pc:chgData name="Dinh Nguyen" userId="75ea2f2f01fb72ed" providerId="LiveId" clId="{CDDF1467-7D2A-5340-8A39-4CD4E7AC2F38}" dt="2023-03-31T00:59:49.725" v="39" actId="5793"/>
        <pc:sldMkLst>
          <pc:docMk/>
          <pc:sldMk cId="0" sldId="282"/>
        </pc:sldMkLst>
        <pc:spChg chg="mod">
          <ac:chgData name="Dinh Nguyen" userId="75ea2f2f01fb72ed" providerId="LiveId" clId="{CDDF1467-7D2A-5340-8A39-4CD4E7AC2F38}" dt="2023-03-31T00:59:49.725" v="39" actId="5793"/>
          <ac:spMkLst>
            <pc:docMk/>
            <pc:sldMk cId="0" sldId="282"/>
            <ac:spMk id="301" creationId="{00000000-0000-0000-0000-000000000000}"/>
          </ac:spMkLst>
        </pc:spChg>
      </pc:sldChg>
      <pc:sldChg chg="modSp mod">
        <pc:chgData name="Dinh Nguyen" userId="75ea2f2f01fb72ed" providerId="LiveId" clId="{CDDF1467-7D2A-5340-8A39-4CD4E7AC2F38}" dt="2023-03-31T00:58:58.760" v="9" actId="5793"/>
        <pc:sldMkLst>
          <pc:docMk/>
          <pc:sldMk cId="0" sldId="283"/>
        </pc:sldMkLst>
        <pc:spChg chg="mod">
          <ac:chgData name="Dinh Nguyen" userId="75ea2f2f01fb72ed" providerId="LiveId" clId="{CDDF1467-7D2A-5340-8A39-4CD4E7AC2F38}" dt="2023-03-31T00:58:58.760" v="9" actId="5793"/>
          <ac:spMkLst>
            <pc:docMk/>
            <pc:sldMk cId="0" sldId="283"/>
            <ac:spMk id="309" creationId="{00000000-0000-0000-0000-000000000000}"/>
          </ac:spMkLst>
        </pc:spChg>
      </pc:sldChg>
    </pc:docChg>
  </pc:docChgLst>
  <pc:docChgLst>
    <pc:chgData name="Dinh Nguyen" userId="75ea2f2f01fb72ed" providerId="LiveId" clId="{40CA7A63-E2C9-D94E-B91A-F2305BC36881}"/>
    <pc:docChg chg="undo custSel addSld modSld sldOrd">
      <pc:chgData name="Dinh Nguyen" userId="75ea2f2f01fb72ed" providerId="LiveId" clId="{40CA7A63-E2C9-D94E-B91A-F2305BC36881}" dt="2023-12-18T00:03:05.855" v="200"/>
      <pc:docMkLst>
        <pc:docMk/>
      </pc:docMkLst>
      <pc:sldChg chg="modSp mod">
        <pc:chgData name="Dinh Nguyen" userId="75ea2f2f01fb72ed" providerId="LiveId" clId="{40CA7A63-E2C9-D94E-B91A-F2305BC36881}" dt="2023-12-17T23:41:51.911" v="5" actId="1076"/>
        <pc:sldMkLst>
          <pc:docMk/>
          <pc:sldMk cId="3048565887" sldId="676"/>
        </pc:sldMkLst>
        <pc:spChg chg="mod">
          <ac:chgData name="Dinh Nguyen" userId="75ea2f2f01fb72ed" providerId="LiveId" clId="{40CA7A63-E2C9-D94E-B91A-F2305BC36881}" dt="2023-12-17T23:41:49.227" v="3" actId="14100"/>
          <ac:spMkLst>
            <pc:docMk/>
            <pc:sldMk cId="3048565887" sldId="676"/>
            <ac:spMk id="111" creationId="{00000000-0000-0000-0000-000000000000}"/>
          </ac:spMkLst>
        </pc:spChg>
        <pc:picChg chg="mod">
          <ac:chgData name="Dinh Nguyen" userId="75ea2f2f01fb72ed" providerId="LiveId" clId="{40CA7A63-E2C9-D94E-B91A-F2305BC36881}" dt="2023-12-17T23:41:51.911" v="5" actId="1076"/>
          <ac:picMkLst>
            <pc:docMk/>
            <pc:sldMk cId="3048565887" sldId="676"/>
            <ac:picMk id="4" creationId="{A11AF23B-65F5-8258-814D-2C7A4256B742}"/>
          </ac:picMkLst>
        </pc:picChg>
      </pc:sldChg>
      <pc:sldChg chg="modSp mod">
        <pc:chgData name="Dinh Nguyen" userId="75ea2f2f01fb72ed" providerId="LiveId" clId="{40CA7A63-E2C9-D94E-B91A-F2305BC36881}" dt="2023-12-17T23:41:42.477" v="2" actId="1076"/>
        <pc:sldMkLst>
          <pc:docMk/>
          <pc:sldMk cId="2379615019" sldId="677"/>
        </pc:sldMkLst>
        <pc:spChg chg="mod">
          <ac:chgData name="Dinh Nguyen" userId="75ea2f2f01fb72ed" providerId="LiveId" clId="{40CA7A63-E2C9-D94E-B91A-F2305BC36881}" dt="2023-12-17T23:41:39.884" v="1" actId="14100"/>
          <ac:spMkLst>
            <pc:docMk/>
            <pc:sldMk cId="2379615019" sldId="677"/>
            <ac:spMk id="111" creationId="{00000000-0000-0000-0000-000000000000}"/>
          </ac:spMkLst>
        </pc:spChg>
        <pc:picChg chg="mod">
          <ac:chgData name="Dinh Nguyen" userId="75ea2f2f01fb72ed" providerId="LiveId" clId="{40CA7A63-E2C9-D94E-B91A-F2305BC36881}" dt="2023-12-17T23:41:42.477" v="2" actId="1076"/>
          <ac:picMkLst>
            <pc:docMk/>
            <pc:sldMk cId="2379615019" sldId="677"/>
            <ac:picMk id="4" creationId="{A11AF23B-65F5-8258-814D-2C7A4256B742}"/>
          </ac:picMkLst>
        </pc:picChg>
      </pc:sldChg>
      <pc:sldChg chg="ord">
        <pc:chgData name="Dinh Nguyen" userId="75ea2f2f01fb72ed" providerId="LiveId" clId="{40CA7A63-E2C9-D94E-B91A-F2305BC36881}" dt="2023-12-18T00:02:41.442" v="199" actId="20578"/>
        <pc:sldMkLst>
          <pc:docMk/>
          <pc:sldMk cId="3466196044" sldId="678"/>
        </pc:sldMkLst>
      </pc:sldChg>
      <pc:sldChg chg="ord">
        <pc:chgData name="Dinh Nguyen" userId="75ea2f2f01fb72ed" providerId="LiveId" clId="{40CA7A63-E2C9-D94E-B91A-F2305BC36881}" dt="2023-12-18T00:02:41.442" v="199" actId="20578"/>
        <pc:sldMkLst>
          <pc:docMk/>
          <pc:sldMk cId="904534459" sldId="679"/>
        </pc:sldMkLst>
      </pc:sldChg>
      <pc:sldChg chg="ord">
        <pc:chgData name="Dinh Nguyen" userId="75ea2f2f01fb72ed" providerId="LiveId" clId="{40CA7A63-E2C9-D94E-B91A-F2305BC36881}" dt="2023-12-18T00:02:41.442" v="199" actId="20578"/>
        <pc:sldMkLst>
          <pc:docMk/>
          <pc:sldMk cId="2833630266" sldId="680"/>
        </pc:sldMkLst>
      </pc:sldChg>
      <pc:sldChg chg="ord">
        <pc:chgData name="Dinh Nguyen" userId="75ea2f2f01fb72ed" providerId="LiveId" clId="{40CA7A63-E2C9-D94E-B91A-F2305BC36881}" dt="2023-12-18T00:02:41.442" v="199" actId="20578"/>
        <pc:sldMkLst>
          <pc:docMk/>
          <pc:sldMk cId="130004900" sldId="681"/>
        </pc:sldMkLst>
      </pc:sldChg>
      <pc:sldChg chg="ord">
        <pc:chgData name="Dinh Nguyen" userId="75ea2f2f01fb72ed" providerId="LiveId" clId="{40CA7A63-E2C9-D94E-B91A-F2305BC36881}" dt="2023-12-18T00:02:41.442" v="199" actId="20578"/>
        <pc:sldMkLst>
          <pc:docMk/>
          <pc:sldMk cId="1632631116" sldId="682"/>
        </pc:sldMkLst>
      </pc:sldChg>
      <pc:sldChg chg="ord">
        <pc:chgData name="Dinh Nguyen" userId="75ea2f2f01fb72ed" providerId="LiveId" clId="{40CA7A63-E2C9-D94E-B91A-F2305BC36881}" dt="2023-12-18T00:02:41.442" v="199" actId="20578"/>
        <pc:sldMkLst>
          <pc:docMk/>
          <pc:sldMk cId="875214644" sldId="683"/>
        </pc:sldMkLst>
      </pc:sldChg>
      <pc:sldChg chg="modSp mod">
        <pc:chgData name="Dinh Nguyen" userId="75ea2f2f01fb72ed" providerId="LiveId" clId="{40CA7A63-E2C9-D94E-B91A-F2305BC36881}" dt="2023-12-17T23:43:39.150" v="6" actId="123"/>
        <pc:sldMkLst>
          <pc:docMk/>
          <pc:sldMk cId="3091029546" sldId="685"/>
        </pc:sldMkLst>
        <pc:spChg chg="mod">
          <ac:chgData name="Dinh Nguyen" userId="75ea2f2f01fb72ed" providerId="LiveId" clId="{40CA7A63-E2C9-D94E-B91A-F2305BC36881}" dt="2023-12-17T23:43:39.150" v="6" actId="123"/>
          <ac:spMkLst>
            <pc:docMk/>
            <pc:sldMk cId="3091029546" sldId="685"/>
            <ac:spMk id="111" creationId="{00000000-0000-0000-0000-000000000000}"/>
          </ac:spMkLst>
        </pc:spChg>
      </pc:sldChg>
      <pc:sldChg chg="ord">
        <pc:chgData name="Dinh Nguyen" userId="75ea2f2f01fb72ed" providerId="LiveId" clId="{40CA7A63-E2C9-D94E-B91A-F2305BC36881}" dt="2023-12-18T00:02:41.442" v="199" actId="20578"/>
        <pc:sldMkLst>
          <pc:docMk/>
          <pc:sldMk cId="3194021568" sldId="688"/>
        </pc:sldMkLst>
      </pc:sldChg>
      <pc:sldChg chg="addSp delSp modSp add mod">
        <pc:chgData name="Dinh Nguyen" userId="75ea2f2f01fb72ed" providerId="LiveId" clId="{40CA7A63-E2C9-D94E-B91A-F2305BC36881}" dt="2023-12-17T23:58:12.011" v="154" actId="20577"/>
        <pc:sldMkLst>
          <pc:docMk/>
          <pc:sldMk cId="1508885134" sldId="696"/>
        </pc:sldMkLst>
        <pc:spChg chg="mod">
          <ac:chgData name="Dinh Nguyen" userId="75ea2f2f01fb72ed" providerId="LiveId" clId="{40CA7A63-E2C9-D94E-B91A-F2305BC36881}" dt="2023-12-17T23:52:44.016" v="44" actId="20577"/>
          <ac:spMkLst>
            <pc:docMk/>
            <pc:sldMk cId="1508885134" sldId="696"/>
            <ac:spMk id="110" creationId="{00000000-0000-0000-0000-000000000000}"/>
          </ac:spMkLst>
        </pc:spChg>
        <pc:spChg chg="mod">
          <ac:chgData name="Dinh Nguyen" userId="75ea2f2f01fb72ed" providerId="LiveId" clId="{40CA7A63-E2C9-D94E-B91A-F2305BC36881}" dt="2023-12-17T23:58:12.011" v="154" actId="20577"/>
          <ac:spMkLst>
            <pc:docMk/>
            <pc:sldMk cId="1508885134" sldId="696"/>
            <ac:spMk id="111" creationId="{00000000-0000-0000-0000-000000000000}"/>
          </ac:spMkLst>
        </pc:spChg>
        <pc:picChg chg="add mod">
          <ac:chgData name="Dinh Nguyen" userId="75ea2f2f01fb72ed" providerId="LiveId" clId="{40CA7A63-E2C9-D94E-B91A-F2305BC36881}" dt="2023-12-17T23:54:49.437" v="116" actId="1076"/>
          <ac:picMkLst>
            <pc:docMk/>
            <pc:sldMk cId="1508885134" sldId="696"/>
            <ac:picMk id="3" creationId="{1F361EB2-A77F-9E94-02B2-3FE569D78081}"/>
          </ac:picMkLst>
        </pc:picChg>
        <pc:picChg chg="del">
          <ac:chgData name="Dinh Nguyen" userId="75ea2f2f01fb72ed" providerId="LiveId" clId="{40CA7A63-E2C9-D94E-B91A-F2305BC36881}" dt="2023-12-17T23:52:29.957" v="8" actId="478"/>
          <ac:picMkLst>
            <pc:docMk/>
            <pc:sldMk cId="1508885134" sldId="696"/>
            <ac:picMk id="4" creationId="{A11AF23B-65F5-8258-814D-2C7A4256B742}"/>
          </ac:picMkLst>
        </pc:picChg>
      </pc:sldChg>
      <pc:sldChg chg="addSp delSp modSp add mod">
        <pc:chgData name="Dinh Nguyen" userId="75ea2f2f01fb72ed" providerId="LiveId" clId="{40CA7A63-E2C9-D94E-B91A-F2305BC36881}" dt="2023-12-17T23:57:51.604" v="153" actId="1076"/>
        <pc:sldMkLst>
          <pc:docMk/>
          <pc:sldMk cId="2600077882" sldId="697"/>
        </pc:sldMkLst>
        <pc:spChg chg="mod">
          <ac:chgData name="Dinh Nguyen" userId="75ea2f2f01fb72ed" providerId="LiveId" clId="{40CA7A63-E2C9-D94E-B91A-F2305BC36881}" dt="2023-12-17T23:57:36.553" v="149" actId="14100"/>
          <ac:spMkLst>
            <pc:docMk/>
            <pc:sldMk cId="2600077882" sldId="697"/>
            <ac:spMk id="111" creationId="{00000000-0000-0000-0000-000000000000}"/>
          </ac:spMkLst>
        </pc:spChg>
        <pc:picChg chg="del">
          <ac:chgData name="Dinh Nguyen" userId="75ea2f2f01fb72ed" providerId="LiveId" clId="{40CA7A63-E2C9-D94E-B91A-F2305BC36881}" dt="2023-12-17T23:55:21.832" v="122" actId="478"/>
          <ac:picMkLst>
            <pc:docMk/>
            <pc:sldMk cId="2600077882" sldId="697"/>
            <ac:picMk id="3" creationId="{1F361EB2-A77F-9E94-02B2-3FE569D78081}"/>
          </ac:picMkLst>
        </pc:picChg>
        <pc:picChg chg="add mod">
          <ac:chgData name="Dinh Nguyen" userId="75ea2f2f01fb72ed" providerId="LiveId" clId="{40CA7A63-E2C9-D94E-B91A-F2305BC36881}" dt="2023-12-17T23:57:51.604" v="153" actId="1076"/>
          <ac:picMkLst>
            <pc:docMk/>
            <pc:sldMk cId="2600077882" sldId="697"/>
            <ac:picMk id="4" creationId="{9F1AE146-7E9C-B09D-04B5-DBA316A50783}"/>
          </ac:picMkLst>
        </pc:picChg>
      </pc:sldChg>
      <pc:sldChg chg="delSp modSp add mod">
        <pc:chgData name="Dinh Nguyen" userId="75ea2f2f01fb72ed" providerId="LiveId" clId="{40CA7A63-E2C9-D94E-B91A-F2305BC36881}" dt="2023-12-17T23:59:03.288" v="177" actId="113"/>
        <pc:sldMkLst>
          <pc:docMk/>
          <pc:sldMk cId="326826847" sldId="698"/>
        </pc:sldMkLst>
        <pc:spChg chg="mod">
          <ac:chgData name="Dinh Nguyen" userId="75ea2f2f01fb72ed" providerId="LiveId" clId="{40CA7A63-E2C9-D94E-B91A-F2305BC36881}" dt="2023-12-17T23:59:03.288" v="177" actId="113"/>
          <ac:spMkLst>
            <pc:docMk/>
            <pc:sldMk cId="326826847" sldId="698"/>
            <ac:spMk id="111" creationId="{00000000-0000-0000-0000-000000000000}"/>
          </ac:spMkLst>
        </pc:spChg>
        <pc:picChg chg="del">
          <ac:chgData name="Dinh Nguyen" userId="75ea2f2f01fb72ed" providerId="LiveId" clId="{40CA7A63-E2C9-D94E-B91A-F2305BC36881}" dt="2023-12-17T23:58:28.004" v="156" actId="478"/>
          <ac:picMkLst>
            <pc:docMk/>
            <pc:sldMk cId="326826847" sldId="698"/>
            <ac:picMk id="4" creationId="{9F1AE146-7E9C-B09D-04B5-DBA316A50783}"/>
          </ac:picMkLst>
        </pc:picChg>
      </pc:sldChg>
      <pc:sldChg chg="modSp add mod">
        <pc:chgData name="Dinh Nguyen" userId="75ea2f2f01fb72ed" providerId="LiveId" clId="{40CA7A63-E2C9-D94E-B91A-F2305BC36881}" dt="2023-12-17T23:59:44.103" v="187" actId="14100"/>
        <pc:sldMkLst>
          <pc:docMk/>
          <pc:sldMk cId="3488904617" sldId="699"/>
        </pc:sldMkLst>
        <pc:spChg chg="mod">
          <ac:chgData name="Dinh Nguyen" userId="75ea2f2f01fb72ed" providerId="LiveId" clId="{40CA7A63-E2C9-D94E-B91A-F2305BC36881}" dt="2023-12-17T23:59:44.103" v="187" actId="14100"/>
          <ac:spMkLst>
            <pc:docMk/>
            <pc:sldMk cId="3488904617" sldId="699"/>
            <ac:spMk id="111" creationId="{00000000-0000-0000-0000-000000000000}"/>
          </ac:spMkLst>
        </pc:spChg>
      </pc:sldChg>
      <pc:sldChg chg="delSp modSp add mod">
        <pc:chgData name="Dinh Nguyen" userId="75ea2f2f01fb72ed" providerId="LiveId" clId="{40CA7A63-E2C9-D94E-B91A-F2305BC36881}" dt="2023-12-18T00:02:27.925" v="198" actId="255"/>
        <pc:sldMkLst>
          <pc:docMk/>
          <pc:sldMk cId="3226748457" sldId="700"/>
        </pc:sldMkLst>
        <pc:spChg chg="mod">
          <ac:chgData name="Dinh Nguyen" userId="75ea2f2f01fb72ed" providerId="LiveId" clId="{40CA7A63-E2C9-D94E-B91A-F2305BC36881}" dt="2023-12-18T00:02:27.925" v="198" actId="255"/>
          <ac:spMkLst>
            <pc:docMk/>
            <pc:sldMk cId="3226748457" sldId="700"/>
            <ac:spMk id="111" creationId="{00000000-0000-0000-0000-000000000000}"/>
          </ac:spMkLst>
        </pc:spChg>
        <pc:picChg chg="del">
          <ac:chgData name="Dinh Nguyen" userId="75ea2f2f01fb72ed" providerId="LiveId" clId="{40CA7A63-E2C9-D94E-B91A-F2305BC36881}" dt="2023-12-18T00:02:14.719" v="189" actId="478"/>
          <ac:picMkLst>
            <pc:docMk/>
            <pc:sldMk cId="3226748457" sldId="700"/>
            <ac:picMk id="3" creationId="{9B238DF4-AE3A-16B9-34E7-92224C60CB22}"/>
          </ac:picMkLst>
        </pc:picChg>
      </pc:sldChg>
      <pc:sldChg chg="add">
        <pc:chgData name="Dinh Nguyen" userId="75ea2f2f01fb72ed" providerId="LiveId" clId="{40CA7A63-E2C9-D94E-B91A-F2305BC36881}" dt="2023-12-18T00:03:05.855" v="200"/>
        <pc:sldMkLst>
          <pc:docMk/>
          <pc:sldMk cId="2363246160" sldId="701"/>
        </pc:sldMkLst>
      </pc:sldChg>
    </pc:docChg>
  </pc:docChgLst>
  <pc:docChgLst>
    <pc:chgData name="Dinh Nguyen" userId="75ea2f2f01fb72ed" providerId="LiveId" clId="{31821E5E-0E40-E942-AB5F-4F2290D428E6}"/>
    <pc:docChg chg="undo custSel addSld delSld modSld sldOrd">
      <pc:chgData name="Dinh Nguyen" userId="75ea2f2f01fb72ed" providerId="LiveId" clId="{31821E5E-0E40-E942-AB5F-4F2290D428E6}" dt="2023-05-22T22:48:30.739" v="964" actId="208"/>
      <pc:docMkLst>
        <pc:docMk/>
      </pc:docMkLst>
      <pc:sldChg chg="modSp mod">
        <pc:chgData name="Dinh Nguyen" userId="75ea2f2f01fb72ed" providerId="LiveId" clId="{31821E5E-0E40-E942-AB5F-4F2290D428E6}" dt="2023-05-22T21:41:20.048" v="12" actId="20577"/>
        <pc:sldMkLst>
          <pc:docMk/>
          <pc:sldMk cId="0" sldId="256"/>
        </pc:sldMkLst>
        <pc:spChg chg="mod">
          <ac:chgData name="Dinh Nguyen" userId="75ea2f2f01fb72ed" providerId="LiveId" clId="{31821E5E-0E40-E942-AB5F-4F2290D428E6}" dt="2023-05-22T21:41:20.048" v="12" actId="20577"/>
          <ac:spMkLst>
            <pc:docMk/>
            <pc:sldMk cId="0" sldId="256"/>
            <ac:spMk id="104" creationId="{00000000-0000-0000-0000-000000000000}"/>
          </ac:spMkLst>
        </pc:spChg>
      </pc:sldChg>
      <pc:sldChg chg="modSp mod">
        <pc:chgData name="Dinh Nguyen" userId="75ea2f2f01fb72ed" providerId="LiveId" clId="{31821E5E-0E40-E942-AB5F-4F2290D428E6}" dt="2023-05-22T21:52:59.297" v="212" actId="20577"/>
        <pc:sldMkLst>
          <pc:docMk/>
          <pc:sldMk cId="0" sldId="257"/>
        </pc:sldMkLst>
        <pc:spChg chg="mod">
          <ac:chgData name="Dinh Nguyen" userId="75ea2f2f01fb72ed" providerId="LiveId" clId="{31821E5E-0E40-E942-AB5F-4F2290D428E6}" dt="2023-05-22T21:52:59.297" v="212" actId="20577"/>
          <ac:spMkLst>
            <pc:docMk/>
            <pc:sldMk cId="0" sldId="257"/>
            <ac:spMk id="111" creationId="{00000000-0000-0000-0000-000000000000}"/>
          </ac:spMkLst>
        </pc:spChg>
      </pc:sldChg>
      <pc:sldChg chg="modSp mod">
        <pc:chgData name="Dinh Nguyen" userId="75ea2f2f01fb72ed" providerId="LiveId" clId="{31821E5E-0E40-E942-AB5F-4F2290D428E6}" dt="2023-05-22T21:52:50.636" v="189" actId="20577"/>
        <pc:sldMkLst>
          <pc:docMk/>
          <pc:sldMk cId="0" sldId="259"/>
        </pc:sldMkLst>
        <pc:spChg chg="mod">
          <ac:chgData name="Dinh Nguyen" userId="75ea2f2f01fb72ed" providerId="LiveId" clId="{31821E5E-0E40-E942-AB5F-4F2290D428E6}" dt="2023-05-22T21:52:50.636" v="189" actId="20577"/>
          <ac:spMkLst>
            <pc:docMk/>
            <pc:sldMk cId="0" sldId="259"/>
            <ac:spMk id="125" creationId="{00000000-0000-0000-0000-000000000000}"/>
          </ac:spMkLst>
        </pc:spChg>
      </pc:sldChg>
      <pc:sldChg chg="modSp mod">
        <pc:chgData name="Dinh Nguyen" userId="75ea2f2f01fb72ed" providerId="LiveId" clId="{31821E5E-0E40-E942-AB5F-4F2290D428E6}" dt="2023-05-22T21:41:30.953" v="29" actId="20577"/>
        <pc:sldMkLst>
          <pc:docMk/>
          <pc:sldMk cId="0" sldId="260"/>
        </pc:sldMkLst>
        <pc:spChg chg="mod">
          <ac:chgData name="Dinh Nguyen" userId="75ea2f2f01fb72ed" providerId="LiveId" clId="{31821E5E-0E40-E942-AB5F-4F2290D428E6}" dt="2023-05-22T21:41:30.953" v="29" actId="20577"/>
          <ac:spMkLst>
            <pc:docMk/>
            <pc:sldMk cId="0" sldId="260"/>
            <ac:spMk id="131" creationId="{00000000-0000-0000-0000-000000000000}"/>
          </ac:spMkLst>
        </pc:spChg>
      </pc:sldChg>
      <pc:sldChg chg="addSp delSp modSp mod">
        <pc:chgData name="Dinh Nguyen" userId="75ea2f2f01fb72ed" providerId="LiveId" clId="{31821E5E-0E40-E942-AB5F-4F2290D428E6}" dt="2023-05-22T21:49:07.719" v="124" actId="113"/>
        <pc:sldMkLst>
          <pc:docMk/>
          <pc:sldMk cId="0" sldId="261"/>
        </pc:sldMkLst>
        <pc:spChg chg="mod">
          <ac:chgData name="Dinh Nguyen" userId="75ea2f2f01fb72ed" providerId="LiveId" clId="{31821E5E-0E40-E942-AB5F-4F2290D428E6}" dt="2023-05-22T21:42:17.165" v="87" actId="20577"/>
          <ac:spMkLst>
            <pc:docMk/>
            <pc:sldMk cId="0" sldId="261"/>
            <ac:spMk id="139" creationId="{00000000-0000-0000-0000-000000000000}"/>
          </ac:spMkLst>
        </pc:spChg>
        <pc:spChg chg="mod">
          <ac:chgData name="Dinh Nguyen" userId="75ea2f2f01fb72ed" providerId="LiveId" clId="{31821E5E-0E40-E942-AB5F-4F2290D428E6}" dt="2023-05-22T21:49:07.719" v="124" actId="113"/>
          <ac:spMkLst>
            <pc:docMk/>
            <pc:sldMk cId="0" sldId="261"/>
            <ac:spMk id="140" creationId="{00000000-0000-0000-0000-000000000000}"/>
          </ac:spMkLst>
        </pc:spChg>
        <pc:picChg chg="del">
          <ac:chgData name="Dinh Nguyen" userId="75ea2f2f01fb72ed" providerId="LiveId" clId="{31821E5E-0E40-E942-AB5F-4F2290D428E6}" dt="2023-05-22T21:42:12.859" v="76" actId="478"/>
          <ac:picMkLst>
            <pc:docMk/>
            <pc:sldMk cId="0" sldId="261"/>
            <ac:picMk id="5" creationId="{6886C083-7A07-6DD8-7F60-33AA086326D9}"/>
          </ac:picMkLst>
        </pc:picChg>
        <pc:picChg chg="add mod">
          <ac:chgData name="Dinh Nguyen" userId="75ea2f2f01fb72ed" providerId="LiveId" clId="{31821E5E-0E40-E942-AB5F-4F2290D428E6}" dt="2023-05-22T21:48:59.356" v="123" actId="1076"/>
          <ac:picMkLst>
            <pc:docMk/>
            <pc:sldMk cId="0" sldId="261"/>
            <ac:picMk id="1026" creationId="{02CA9723-AE02-84B3-C8CD-0A655EC8259A}"/>
          </ac:picMkLst>
        </pc:picChg>
        <pc:picChg chg="add mod">
          <ac:chgData name="Dinh Nguyen" userId="75ea2f2f01fb72ed" providerId="LiveId" clId="{31821E5E-0E40-E942-AB5F-4F2290D428E6}" dt="2023-05-22T21:48:57.396" v="122" actId="1076"/>
          <ac:picMkLst>
            <pc:docMk/>
            <pc:sldMk cId="0" sldId="261"/>
            <ac:picMk id="1028" creationId="{4FA9E754-261C-446E-0D70-B796C4CB90FE}"/>
          </ac:picMkLst>
        </pc:picChg>
      </pc:sldChg>
      <pc:sldChg chg="addSp delSp modSp add mod">
        <pc:chgData name="Dinh Nguyen" userId="75ea2f2f01fb72ed" providerId="LiveId" clId="{31821E5E-0E40-E942-AB5F-4F2290D428E6}" dt="2023-05-22T21:50:07.445" v="139" actId="208"/>
        <pc:sldMkLst>
          <pc:docMk/>
          <pc:sldMk cId="1355578299" sldId="299"/>
        </pc:sldMkLst>
        <pc:spChg chg="mod">
          <ac:chgData name="Dinh Nguyen" userId="75ea2f2f01fb72ed" providerId="LiveId" clId="{31821E5E-0E40-E942-AB5F-4F2290D428E6}" dt="2023-05-22T21:49:51.649" v="135" actId="113"/>
          <ac:spMkLst>
            <pc:docMk/>
            <pc:sldMk cId="1355578299" sldId="299"/>
            <ac:spMk id="140" creationId="{00000000-0000-0000-0000-000000000000}"/>
          </ac:spMkLst>
        </pc:spChg>
        <pc:picChg chg="del">
          <ac:chgData name="Dinh Nguyen" userId="75ea2f2f01fb72ed" providerId="LiveId" clId="{31821E5E-0E40-E942-AB5F-4F2290D428E6}" dt="2023-05-22T21:49:28.148" v="126" actId="478"/>
          <ac:picMkLst>
            <pc:docMk/>
            <pc:sldMk cId="1355578299" sldId="299"/>
            <ac:picMk id="1026" creationId="{02CA9723-AE02-84B3-C8CD-0A655EC8259A}"/>
          </ac:picMkLst>
        </pc:picChg>
        <pc:picChg chg="del">
          <ac:chgData name="Dinh Nguyen" userId="75ea2f2f01fb72ed" providerId="LiveId" clId="{31821E5E-0E40-E942-AB5F-4F2290D428E6}" dt="2023-05-22T21:49:28.148" v="126" actId="478"/>
          <ac:picMkLst>
            <pc:docMk/>
            <pc:sldMk cId="1355578299" sldId="299"/>
            <ac:picMk id="1028" creationId="{4FA9E754-261C-446E-0D70-B796C4CB90FE}"/>
          </ac:picMkLst>
        </pc:picChg>
        <pc:picChg chg="add mod">
          <ac:chgData name="Dinh Nguyen" userId="75ea2f2f01fb72ed" providerId="LiveId" clId="{31821E5E-0E40-E942-AB5F-4F2290D428E6}" dt="2023-05-22T21:50:07.445" v="139" actId="208"/>
          <ac:picMkLst>
            <pc:docMk/>
            <pc:sldMk cId="1355578299" sldId="299"/>
            <ac:picMk id="3074" creationId="{C80E8ACD-B69C-D204-9881-51A2284A88D3}"/>
          </ac:picMkLst>
        </pc:picChg>
      </pc:sldChg>
      <pc:sldChg chg="del">
        <pc:chgData name="Dinh Nguyen" userId="75ea2f2f01fb72ed" providerId="LiveId" clId="{31821E5E-0E40-E942-AB5F-4F2290D428E6}" dt="2023-05-22T21:42:08.431" v="62" actId="2696"/>
        <pc:sldMkLst>
          <pc:docMk/>
          <pc:sldMk cId="1738442383" sldId="299"/>
        </pc:sldMkLst>
      </pc:sldChg>
      <pc:sldChg chg="addSp delSp modSp add mod">
        <pc:chgData name="Dinh Nguyen" userId="75ea2f2f01fb72ed" providerId="LiveId" clId="{31821E5E-0E40-E942-AB5F-4F2290D428E6}" dt="2023-05-22T21:51:38.959" v="165" actId="20577"/>
        <pc:sldMkLst>
          <pc:docMk/>
          <pc:sldMk cId="8741178" sldId="300"/>
        </pc:sldMkLst>
        <pc:spChg chg="mod">
          <ac:chgData name="Dinh Nguyen" userId="75ea2f2f01fb72ed" providerId="LiveId" clId="{31821E5E-0E40-E942-AB5F-4F2290D428E6}" dt="2023-05-22T21:51:38.959" v="165" actId="20577"/>
          <ac:spMkLst>
            <pc:docMk/>
            <pc:sldMk cId="8741178" sldId="300"/>
            <ac:spMk id="140" creationId="{00000000-0000-0000-0000-000000000000}"/>
          </ac:spMkLst>
        </pc:spChg>
        <pc:picChg chg="del">
          <ac:chgData name="Dinh Nguyen" userId="75ea2f2f01fb72ed" providerId="LiveId" clId="{31821E5E-0E40-E942-AB5F-4F2290D428E6}" dt="2023-05-22T21:50:25.197" v="141" actId="478"/>
          <ac:picMkLst>
            <pc:docMk/>
            <pc:sldMk cId="8741178" sldId="300"/>
            <ac:picMk id="3074" creationId="{C80E8ACD-B69C-D204-9881-51A2284A88D3}"/>
          </ac:picMkLst>
        </pc:picChg>
        <pc:picChg chg="add mod">
          <ac:chgData name="Dinh Nguyen" userId="75ea2f2f01fb72ed" providerId="LiveId" clId="{31821E5E-0E40-E942-AB5F-4F2290D428E6}" dt="2023-05-22T21:51:30.124" v="164" actId="1076"/>
          <ac:picMkLst>
            <pc:docMk/>
            <pc:sldMk cId="8741178" sldId="300"/>
            <ac:picMk id="5122" creationId="{0786B88B-5C60-66F7-6C24-D17E7C120DCD}"/>
          </ac:picMkLst>
        </pc:picChg>
      </pc:sldChg>
      <pc:sldChg chg="del">
        <pc:chgData name="Dinh Nguyen" userId="75ea2f2f01fb72ed" providerId="LiveId" clId="{31821E5E-0E40-E942-AB5F-4F2290D428E6}" dt="2023-05-22T21:42:08.460" v="75" actId="2696"/>
        <pc:sldMkLst>
          <pc:docMk/>
          <pc:sldMk cId="1939376908" sldId="300"/>
        </pc:sldMkLst>
      </pc:sldChg>
      <pc:sldChg chg="del">
        <pc:chgData name="Dinh Nguyen" userId="75ea2f2f01fb72ed" providerId="LiveId" clId="{31821E5E-0E40-E942-AB5F-4F2290D428E6}" dt="2023-05-22T21:42:08.450" v="70" actId="2696"/>
        <pc:sldMkLst>
          <pc:docMk/>
          <pc:sldMk cId="3556269838" sldId="301"/>
        </pc:sldMkLst>
      </pc:sldChg>
      <pc:sldChg chg="addSp delSp modSp add mod">
        <pc:chgData name="Dinh Nguyen" userId="75ea2f2f01fb72ed" providerId="LiveId" clId="{31821E5E-0E40-E942-AB5F-4F2290D428E6}" dt="2023-05-22T21:58:27.756" v="331" actId="27636"/>
        <pc:sldMkLst>
          <pc:docMk/>
          <pc:sldMk cId="4020061479" sldId="301"/>
        </pc:sldMkLst>
        <pc:spChg chg="add mod">
          <ac:chgData name="Dinh Nguyen" userId="75ea2f2f01fb72ed" providerId="LiveId" clId="{31821E5E-0E40-E942-AB5F-4F2290D428E6}" dt="2023-05-22T21:54:58.660" v="241" actId="13822"/>
          <ac:spMkLst>
            <pc:docMk/>
            <pc:sldMk cId="4020061479" sldId="301"/>
            <ac:spMk id="3" creationId="{D1E841A9-E1CA-A318-6399-A14AB1BA31B3}"/>
          </ac:spMkLst>
        </pc:spChg>
        <pc:spChg chg="mod">
          <ac:chgData name="Dinh Nguyen" userId="75ea2f2f01fb72ed" providerId="LiveId" clId="{31821E5E-0E40-E942-AB5F-4F2290D428E6}" dt="2023-05-22T21:58:27.756" v="331" actId="27636"/>
          <ac:spMkLst>
            <pc:docMk/>
            <pc:sldMk cId="4020061479" sldId="301"/>
            <ac:spMk id="140" creationId="{00000000-0000-0000-0000-000000000000}"/>
          </ac:spMkLst>
        </pc:spChg>
        <pc:picChg chg="del">
          <ac:chgData name="Dinh Nguyen" userId="75ea2f2f01fb72ed" providerId="LiveId" clId="{31821E5E-0E40-E942-AB5F-4F2290D428E6}" dt="2023-05-22T21:53:10.914" v="214" actId="478"/>
          <ac:picMkLst>
            <pc:docMk/>
            <pc:sldMk cId="4020061479" sldId="301"/>
            <ac:picMk id="5122" creationId="{0786B88B-5C60-66F7-6C24-D17E7C120DCD}"/>
          </ac:picMkLst>
        </pc:picChg>
      </pc:sldChg>
      <pc:sldChg chg="addSp delSp modSp add mod">
        <pc:chgData name="Dinh Nguyen" userId="75ea2f2f01fb72ed" providerId="LiveId" clId="{31821E5E-0E40-E942-AB5F-4F2290D428E6}" dt="2023-05-22T21:56:58.417" v="252" actId="1076"/>
        <pc:sldMkLst>
          <pc:docMk/>
          <pc:sldMk cId="1008424106" sldId="302"/>
        </pc:sldMkLst>
        <pc:spChg chg="add del mod">
          <ac:chgData name="Dinh Nguyen" userId="75ea2f2f01fb72ed" providerId="LiveId" clId="{31821E5E-0E40-E942-AB5F-4F2290D428E6}" dt="2023-05-22T21:56:40.827" v="247" actId="1076"/>
          <ac:spMkLst>
            <pc:docMk/>
            <pc:sldMk cId="1008424106" sldId="302"/>
            <ac:spMk id="3" creationId="{D1E841A9-E1CA-A318-6399-A14AB1BA31B3}"/>
          </ac:spMkLst>
        </pc:spChg>
        <pc:spChg chg="add del mod">
          <ac:chgData name="Dinh Nguyen" userId="75ea2f2f01fb72ed" providerId="LiveId" clId="{31821E5E-0E40-E942-AB5F-4F2290D428E6}" dt="2023-05-22T21:56:36.980" v="246" actId="478"/>
          <ac:spMkLst>
            <pc:docMk/>
            <pc:sldMk cId="1008424106" sldId="302"/>
            <ac:spMk id="4" creationId="{2AFE63D3-762D-139D-A31A-24E71706A49F}"/>
          </ac:spMkLst>
        </pc:spChg>
        <pc:spChg chg="del">
          <ac:chgData name="Dinh Nguyen" userId="75ea2f2f01fb72ed" providerId="LiveId" clId="{31821E5E-0E40-E942-AB5F-4F2290D428E6}" dt="2023-05-22T21:56:34.982" v="245" actId="478"/>
          <ac:spMkLst>
            <pc:docMk/>
            <pc:sldMk cId="1008424106" sldId="302"/>
            <ac:spMk id="140" creationId="{00000000-0000-0000-0000-000000000000}"/>
          </ac:spMkLst>
        </pc:spChg>
        <pc:picChg chg="add mod">
          <ac:chgData name="Dinh Nguyen" userId="75ea2f2f01fb72ed" providerId="LiveId" clId="{31821E5E-0E40-E942-AB5F-4F2290D428E6}" dt="2023-05-22T21:56:58.417" v="252" actId="1076"/>
          <ac:picMkLst>
            <pc:docMk/>
            <pc:sldMk cId="1008424106" sldId="302"/>
            <ac:picMk id="7170" creationId="{7F4235F4-02C9-89F4-9DC1-435CB09F67D1}"/>
          </ac:picMkLst>
        </pc:picChg>
      </pc:sldChg>
      <pc:sldChg chg="del">
        <pc:chgData name="Dinh Nguyen" userId="75ea2f2f01fb72ed" providerId="LiveId" clId="{31821E5E-0E40-E942-AB5F-4F2290D428E6}" dt="2023-05-22T21:42:08.435" v="65" actId="2696"/>
        <pc:sldMkLst>
          <pc:docMk/>
          <pc:sldMk cId="1904327583" sldId="302"/>
        </pc:sldMkLst>
      </pc:sldChg>
      <pc:sldChg chg="addSp delSp modSp add mod">
        <pc:chgData name="Dinh Nguyen" userId="75ea2f2f01fb72ed" providerId="LiveId" clId="{31821E5E-0E40-E942-AB5F-4F2290D428E6}" dt="2023-05-22T22:03:15.952" v="361" actId="114"/>
        <pc:sldMkLst>
          <pc:docMk/>
          <pc:sldMk cId="3020417051" sldId="303"/>
        </pc:sldMkLst>
        <pc:spChg chg="add mod">
          <ac:chgData name="Dinh Nguyen" userId="75ea2f2f01fb72ed" providerId="LiveId" clId="{31821E5E-0E40-E942-AB5F-4F2290D428E6}" dt="2023-05-22T22:03:15.952" v="361" actId="114"/>
          <ac:spMkLst>
            <pc:docMk/>
            <pc:sldMk cId="3020417051" sldId="303"/>
            <ac:spMk id="2" creationId="{96BBD5B7-FF6E-3FE3-B4DE-825A3865E62E}"/>
          </ac:spMkLst>
        </pc:spChg>
        <pc:spChg chg="del">
          <ac:chgData name="Dinh Nguyen" userId="75ea2f2f01fb72ed" providerId="LiveId" clId="{31821E5E-0E40-E942-AB5F-4F2290D428E6}" dt="2023-05-22T21:57:45.160" v="319" actId="478"/>
          <ac:spMkLst>
            <pc:docMk/>
            <pc:sldMk cId="3020417051" sldId="303"/>
            <ac:spMk id="3" creationId="{D1E841A9-E1CA-A318-6399-A14AB1BA31B3}"/>
          </ac:spMkLst>
        </pc:spChg>
        <pc:spChg chg="mod">
          <ac:chgData name="Dinh Nguyen" userId="75ea2f2f01fb72ed" providerId="LiveId" clId="{31821E5E-0E40-E942-AB5F-4F2290D428E6}" dt="2023-05-22T21:57:41.305" v="317" actId="20577"/>
          <ac:spMkLst>
            <pc:docMk/>
            <pc:sldMk cId="3020417051" sldId="303"/>
            <ac:spMk id="139" creationId="{00000000-0000-0000-0000-000000000000}"/>
          </ac:spMkLst>
        </pc:spChg>
        <pc:picChg chg="add mod">
          <ac:chgData name="Dinh Nguyen" userId="75ea2f2f01fb72ed" providerId="LiveId" clId="{31821E5E-0E40-E942-AB5F-4F2290D428E6}" dt="2023-05-22T22:00:10.847" v="339" actId="208"/>
          <ac:picMkLst>
            <pc:docMk/>
            <pc:sldMk cId="3020417051" sldId="303"/>
            <ac:picMk id="5" creationId="{F4E9D3D7-F679-7304-2D63-FD314F3102D9}"/>
          </ac:picMkLst>
        </pc:picChg>
        <pc:picChg chg="del">
          <ac:chgData name="Dinh Nguyen" userId="75ea2f2f01fb72ed" providerId="LiveId" clId="{31821E5E-0E40-E942-AB5F-4F2290D428E6}" dt="2023-05-22T21:57:43.482" v="318" actId="478"/>
          <ac:picMkLst>
            <pc:docMk/>
            <pc:sldMk cId="3020417051" sldId="303"/>
            <ac:picMk id="7170" creationId="{7F4235F4-02C9-89F4-9DC1-435CB09F67D1}"/>
          </ac:picMkLst>
        </pc:picChg>
      </pc:sldChg>
      <pc:sldChg chg="del">
        <pc:chgData name="Dinh Nguyen" userId="75ea2f2f01fb72ed" providerId="LiveId" clId="{31821E5E-0E40-E942-AB5F-4F2290D428E6}" dt="2023-05-22T21:42:08.434" v="64" actId="2696"/>
        <pc:sldMkLst>
          <pc:docMk/>
          <pc:sldMk cId="3542842868" sldId="303"/>
        </pc:sldMkLst>
      </pc:sldChg>
      <pc:sldChg chg="del">
        <pc:chgData name="Dinh Nguyen" userId="75ea2f2f01fb72ed" providerId="LiveId" clId="{31821E5E-0E40-E942-AB5F-4F2290D428E6}" dt="2023-05-22T21:42:08.451" v="71" actId="2696"/>
        <pc:sldMkLst>
          <pc:docMk/>
          <pc:sldMk cId="425267008" sldId="304"/>
        </pc:sldMkLst>
      </pc:sldChg>
      <pc:sldChg chg="addSp delSp modSp add mod">
        <pc:chgData name="Dinh Nguyen" userId="75ea2f2f01fb72ed" providerId="LiveId" clId="{31821E5E-0E40-E942-AB5F-4F2290D428E6}" dt="2023-05-22T22:02:32.131" v="350" actId="208"/>
        <pc:sldMkLst>
          <pc:docMk/>
          <pc:sldMk cId="3542357908" sldId="304"/>
        </pc:sldMkLst>
        <pc:spChg chg="mod">
          <ac:chgData name="Dinh Nguyen" userId="75ea2f2f01fb72ed" providerId="LiveId" clId="{31821E5E-0E40-E942-AB5F-4F2290D428E6}" dt="2023-05-22T22:00:46.828" v="343" actId="113"/>
          <ac:spMkLst>
            <pc:docMk/>
            <pc:sldMk cId="3542357908" sldId="304"/>
            <ac:spMk id="2" creationId="{96BBD5B7-FF6E-3FE3-B4DE-825A3865E62E}"/>
          </ac:spMkLst>
        </pc:spChg>
        <pc:picChg chg="add mod">
          <ac:chgData name="Dinh Nguyen" userId="75ea2f2f01fb72ed" providerId="LiveId" clId="{31821E5E-0E40-E942-AB5F-4F2290D428E6}" dt="2023-05-22T22:02:32.131" v="350" actId="208"/>
          <ac:picMkLst>
            <pc:docMk/>
            <pc:sldMk cId="3542357908" sldId="304"/>
            <ac:picMk id="4" creationId="{4292F241-1846-F8BB-ECC9-BAA57D876688}"/>
          </ac:picMkLst>
        </pc:picChg>
        <pc:picChg chg="del">
          <ac:chgData name="Dinh Nguyen" userId="75ea2f2f01fb72ed" providerId="LiveId" clId="{31821E5E-0E40-E942-AB5F-4F2290D428E6}" dt="2023-05-22T22:00:49.335" v="344" actId="478"/>
          <ac:picMkLst>
            <pc:docMk/>
            <pc:sldMk cId="3542357908" sldId="304"/>
            <ac:picMk id="5" creationId="{F4E9D3D7-F679-7304-2D63-FD314F3102D9}"/>
          </ac:picMkLst>
        </pc:picChg>
      </pc:sldChg>
      <pc:sldChg chg="del">
        <pc:chgData name="Dinh Nguyen" userId="75ea2f2f01fb72ed" providerId="LiveId" clId="{31821E5E-0E40-E942-AB5F-4F2290D428E6}" dt="2023-05-22T21:42:08.439" v="68" actId="2696"/>
        <pc:sldMkLst>
          <pc:docMk/>
          <pc:sldMk cId="2345783284" sldId="305"/>
        </pc:sldMkLst>
      </pc:sldChg>
      <pc:sldChg chg="addSp delSp modSp add mod">
        <pc:chgData name="Dinh Nguyen" userId="75ea2f2f01fb72ed" providerId="LiveId" clId="{31821E5E-0E40-E942-AB5F-4F2290D428E6}" dt="2023-05-22T22:04:21.197" v="382" actId="1038"/>
        <pc:sldMkLst>
          <pc:docMk/>
          <pc:sldMk cId="4010029944" sldId="305"/>
        </pc:sldMkLst>
        <pc:spChg chg="mod">
          <ac:chgData name="Dinh Nguyen" userId="75ea2f2f01fb72ed" providerId="LiveId" clId="{31821E5E-0E40-E942-AB5F-4F2290D428E6}" dt="2023-05-22T22:03:07.178" v="359" actId="114"/>
          <ac:spMkLst>
            <pc:docMk/>
            <pc:sldMk cId="4010029944" sldId="305"/>
            <ac:spMk id="2" creationId="{96BBD5B7-FF6E-3FE3-B4DE-825A3865E62E}"/>
          </ac:spMkLst>
        </pc:spChg>
        <pc:picChg chg="del">
          <ac:chgData name="Dinh Nguyen" userId="75ea2f2f01fb72ed" providerId="LiveId" clId="{31821E5E-0E40-E942-AB5F-4F2290D428E6}" dt="2023-05-22T22:02:58.056" v="355" actId="478"/>
          <ac:picMkLst>
            <pc:docMk/>
            <pc:sldMk cId="4010029944" sldId="305"/>
            <ac:picMk id="4" creationId="{4292F241-1846-F8BB-ECC9-BAA57D876688}"/>
          </ac:picMkLst>
        </pc:picChg>
        <pc:picChg chg="add mod">
          <ac:chgData name="Dinh Nguyen" userId="75ea2f2f01fb72ed" providerId="LiveId" clId="{31821E5E-0E40-E942-AB5F-4F2290D428E6}" dt="2023-05-22T22:04:21.197" v="382" actId="1038"/>
          <ac:picMkLst>
            <pc:docMk/>
            <pc:sldMk cId="4010029944" sldId="305"/>
            <ac:picMk id="5" creationId="{D32312BC-C843-50A6-3FDB-76CB096D750B}"/>
          </ac:picMkLst>
        </pc:picChg>
      </pc:sldChg>
      <pc:sldChg chg="del">
        <pc:chgData name="Dinh Nguyen" userId="75ea2f2f01fb72ed" providerId="LiveId" clId="{31821E5E-0E40-E942-AB5F-4F2290D428E6}" dt="2023-05-22T21:42:08.440" v="69" actId="2696"/>
        <pc:sldMkLst>
          <pc:docMk/>
          <pc:sldMk cId="443367732" sldId="306"/>
        </pc:sldMkLst>
      </pc:sldChg>
      <pc:sldChg chg="addSp delSp modSp add mod">
        <pc:chgData name="Dinh Nguyen" userId="75ea2f2f01fb72ed" providerId="LiveId" clId="{31821E5E-0E40-E942-AB5F-4F2290D428E6}" dt="2023-05-22T22:06:17.766" v="412" actId="208"/>
        <pc:sldMkLst>
          <pc:docMk/>
          <pc:sldMk cId="4225225540" sldId="306"/>
        </pc:sldMkLst>
        <pc:spChg chg="mod">
          <ac:chgData name="Dinh Nguyen" userId="75ea2f2f01fb72ed" providerId="LiveId" clId="{31821E5E-0E40-E942-AB5F-4F2290D428E6}" dt="2023-05-22T22:05:41.949" v="406" actId="113"/>
          <ac:spMkLst>
            <pc:docMk/>
            <pc:sldMk cId="4225225540" sldId="306"/>
            <ac:spMk id="2" creationId="{96BBD5B7-FF6E-3FE3-B4DE-825A3865E62E}"/>
          </ac:spMkLst>
        </pc:spChg>
        <pc:picChg chg="add mod">
          <ac:chgData name="Dinh Nguyen" userId="75ea2f2f01fb72ed" providerId="LiveId" clId="{31821E5E-0E40-E942-AB5F-4F2290D428E6}" dt="2023-05-22T22:06:17.766" v="412" actId="208"/>
          <ac:picMkLst>
            <pc:docMk/>
            <pc:sldMk cId="4225225540" sldId="306"/>
            <ac:picMk id="4" creationId="{C44C0226-53E1-D1BA-E559-42A418529A8C}"/>
          </ac:picMkLst>
        </pc:picChg>
        <pc:picChg chg="del mod">
          <ac:chgData name="Dinh Nguyen" userId="75ea2f2f01fb72ed" providerId="LiveId" clId="{31821E5E-0E40-E942-AB5F-4F2290D428E6}" dt="2023-05-22T22:05:46.593" v="407" actId="478"/>
          <ac:picMkLst>
            <pc:docMk/>
            <pc:sldMk cId="4225225540" sldId="306"/>
            <ac:picMk id="5" creationId="{D32312BC-C843-50A6-3FDB-76CB096D750B}"/>
          </ac:picMkLst>
        </pc:picChg>
      </pc:sldChg>
      <pc:sldChg chg="del">
        <pc:chgData name="Dinh Nguyen" userId="75ea2f2f01fb72ed" providerId="LiveId" clId="{31821E5E-0E40-E942-AB5F-4F2290D428E6}" dt="2023-05-22T21:42:08.455" v="74" actId="2696"/>
        <pc:sldMkLst>
          <pc:docMk/>
          <pc:sldMk cId="112453784" sldId="307"/>
        </pc:sldMkLst>
      </pc:sldChg>
      <pc:sldChg chg="addSp delSp modSp add mod modShow">
        <pc:chgData name="Dinh Nguyen" userId="75ea2f2f01fb72ed" providerId="LiveId" clId="{31821E5E-0E40-E942-AB5F-4F2290D428E6}" dt="2023-05-22T22:11:10.312" v="463"/>
        <pc:sldMkLst>
          <pc:docMk/>
          <pc:sldMk cId="2088171027" sldId="307"/>
        </pc:sldMkLst>
        <pc:spChg chg="mod">
          <ac:chgData name="Dinh Nguyen" userId="75ea2f2f01fb72ed" providerId="LiveId" clId="{31821E5E-0E40-E942-AB5F-4F2290D428E6}" dt="2023-05-22T22:08:04.216" v="445" actId="14100"/>
          <ac:spMkLst>
            <pc:docMk/>
            <pc:sldMk cId="2088171027" sldId="307"/>
            <ac:spMk id="2" creationId="{96BBD5B7-FF6E-3FE3-B4DE-825A3865E62E}"/>
          </ac:spMkLst>
        </pc:spChg>
        <pc:picChg chg="del">
          <ac:chgData name="Dinh Nguyen" userId="75ea2f2f01fb72ed" providerId="LiveId" clId="{31821E5E-0E40-E942-AB5F-4F2290D428E6}" dt="2023-05-22T22:06:53.205" v="414" actId="478"/>
          <ac:picMkLst>
            <pc:docMk/>
            <pc:sldMk cId="2088171027" sldId="307"/>
            <ac:picMk id="4" creationId="{C44C0226-53E1-D1BA-E559-42A418529A8C}"/>
          </ac:picMkLst>
        </pc:picChg>
        <pc:picChg chg="add del mod">
          <ac:chgData name="Dinh Nguyen" userId="75ea2f2f01fb72ed" providerId="LiveId" clId="{31821E5E-0E40-E942-AB5F-4F2290D428E6}" dt="2023-05-22T22:11:09.828" v="462" actId="478"/>
          <ac:picMkLst>
            <pc:docMk/>
            <pc:sldMk cId="2088171027" sldId="307"/>
            <ac:picMk id="5" creationId="{2E98733C-F699-4256-8320-CAD9262AD3B9}"/>
          </ac:picMkLst>
        </pc:picChg>
        <pc:picChg chg="add mod">
          <ac:chgData name="Dinh Nguyen" userId="75ea2f2f01fb72ed" providerId="LiveId" clId="{31821E5E-0E40-E942-AB5F-4F2290D428E6}" dt="2023-05-22T22:11:10.312" v="463"/>
          <ac:picMkLst>
            <pc:docMk/>
            <pc:sldMk cId="2088171027" sldId="307"/>
            <ac:picMk id="6" creationId="{D1E3A5FA-74AF-3977-4C01-26BA57365BAE}"/>
          </ac:picMkLst>
        </pc:picChg>
      </pc:sldChg>
      <pc:sldChg chg="addSp delSp modSp add mod">
        <pc:chgData name="Dinh Nguyen" userId="75ea2f2f01fb72ed" providerId="LiveId" clId="{31821E5E-0E40-E942-AB5F-4F2290D428E6}" dt="2023-05-22T22:14:27.063" v="511" actId="208"/>
        <pc:sldMkLst>
          <pc:docMk/>
          <pc:sldMk cId="679257073" sldId="308"/>
        </pc:sldMkLst>
        <pc:spChg chg="mod">
          <ac:chgData name="Dinh Nguyen" userId="75ea2f2f01fb72ed" providerId="LiveId" clId="{31821E5E-0E40-E942-AB5F-4F2290D428E6}" dt="2023-05-22T22:12:07.278" v="488" actId="20577"/>
          <ac:spMkLst>
            <pc:docMk/>
            <pc:sldMk cId="679257073" sldId="308"/>
            <ac:spMk id="2" creationId="{96BBD5B7-FF6E-3FE3-B4DE-825A3865E62E}"/>
          </ac:spMkLst>
        </pc:spChg>
        <pc:picChg chg="add del mod">
          <ac:chgData name="Dinh Nguyen" userId="75ea2f2f01fb72ed" providerId="LiveId" clId="{31821E5E-0E40-E942-AB5F-4F2290D428E6}" dt="2023-05-22T22:11:15.337" v="464" actId="478"/>
          <ac:picMkLst>
            <pc:docMk/>
            <pc:sldMk cId="679257073" sldId="308"/>
            <ac:picMk id="4" creationId="{F874DB19-0BCE-9027-2979-116A0B756530}"/>
          </ac:picMkLst>
        </pc:picChg>
        <pc:picChg chg="del">
          <ac:chgData name="Dinh Nguyen" userId="75ea2f2f01fb72ed" providerId="LiveId" clId="{31821E5E-0E40-E942-AB5F-4F2290D428E6}" dt="2023-05-22T22:10:51.149" v="455" actId="478"/>
          <ac:picMkLst>
            <pc:docMk/>
            <pc:sldMk cId="679257073" sldId="308"/>
            <ac:picMk id="5" creationId="{2E98733C-F699-4256-8320-CAD9262AD3B9}"/>
          </ac:picMkLst>
        </pc:picChg>
        <pc:picChg chg="add del mod">
          <ac:chgData name="Dinh Nguyen" userId="75ea2f2f01fb72ed" providerId="LiveId" clId="{31821E5E-0E40-E942-AB5F-4F2290D428E6}" dt="2023-05-22T22:14:18.308" v="505" actId="478"/>
          <ac:picMkLst>
            <pc:docMk/>
            <pc:sldMk cId="679257073" sldId="308"/>
            <ac:picMk id="7" creationId="{ED7A7500-A941-A7BD-815D-9DB87BFA9962}"/>
          </ac:picMkLst>
        </pc:picChg>
        <pc:picChg chg="add mod">
          <ac:chgData name="Dinh Nguyen" userId="75ea2f2f01fb72ed" providerId="LiveId" clId="{31821E5E-0E40-E942-AB5F-4F2290D428E6}" dt="2023-05-22T22:14:27.063" v="511" actId="208"/>
          <ac:picMkLst>
            <pc:docMk/>
            <pc:sldMk cId="679257073" sldId="308"/>
            <ac:picMk id="9" creationId="{31D00CC5-7C23-6842-5795-12A4A2D71918}"/>
          </ac:picMkLst>
        </pc:picChg>
      </pc:sldChg>
      <pc:sldChg chg="del">
        <pc:chgData name="Dinh Nguyen" userId="75ea2f2f01fb72ed" providerId="LiveId" clId="{31821E5E-0E40-E942-AB5F-4F2290D428E6}" dt="2023-05-22T21:42:08.438" v="67" actId="2696"/>
        <pc:sldMkLst>
          <pc:docMk/>
          <pc:sldMk cId="1239122116" sldId="308"/>
        </pc:sldMkLst>
      </pc:sldChg>
      <pc:sldChg chg="addSp delSp modSp add mod">
        <pc:chgData name="Dinh Nguyen" userId="75ea2f2f01fb72ed" providerId="LiveId" clId="{31821E5E-0E40-E942-AB5F-4F2290D428E6}" dt="2023-05-22T22:15:11.552" v="524" actId="1038"/>
        <pc:sldMkLst>
          <pc:docMk/>
          <pc:sldMk cId="1641735168" sldId="309"/>
        </pc:sldMkLst>
        <pc:spChg chg="mod">
          <ac:chgData name="Dinh Nguyen" userId="75ea2f2f01fb72ed" providerId="LiveId" clId="{31821E5E-0E40-E942-AB5F-4F2290D428E6}" dt="2023-05-22T22:13:43.653" v="504"/>
          <ac:spMkLst>
            <pc:docMk/>
            <pc:sldMk cId="1641735168" sldId="309"/>
            <ac:spMk id="2" creationId="{96BBD5B7-FF6E-3FE3-B4DE-825A3865E62E}"/>
          </ac:spMkLst>
        </pc:spChg>
        <pc:picChg chg="add mod">
          <ac:chgData name="Dinh Nguyen" userId="75ea2f2f01fb72ed" providerId="LiveId" clId="{31821E5E-0E40-E942-AB5F-4F2290D428E6}" dt="2023-05-22T22:15:11.552" v="524" actId="1038"/>
          <ac:picMkLst>
            <pc:docMk/>
            <pc:sldMk cId="1641735168" sldId="309"/>
            <ac:picMk id="4" creationId="{6AC1D2DF-60E0-8CBA-4BD6-B58B6ACE7AC2}"/>
          </ac:picMkLst>
        </pc:picChg>
        <pc:picChg chg="del">
          <ac:chgData name="Dinh Nguyen" userId="75ea2f2f01fb72ed" providerId="LiveId" clId="{31821E5E-0E40-E942-AB5F-4F2290D428E6}" dt="2023-05-22T22:12:44.918" v="490" actId="478"/>
          <ac:picMkLst>
            <pc:docMk/>
            <pc:sldMk cId="1641735168" sldId="309"/>
            <ac:picMk id="7" creationId="{ED7A7500-A941-A7BD-815D-9DB87BFA9962}"/>
          </ac:picMkLst>
        </pc:picChg>
      </pc:sldChg>
      <pc:sldChg chg="del">
        <pc:chgData name="Dinh Nguyen" userId="75ea2f2f01fb72ed" providerId="LiveId" clId="{31821E5E-0E40-E942-AB5F-4F2290D428E6}" dt="2023-05-22T21:42:08.433" v="63" actId="2696"/>
        <pc:sldMkLst>
          <pc:docMk/>
          <pc:sldMk cId="2225229560" sldId="309"/>
        </pc:sldMkLst>
      </pc:sldChg>
      <pc:sldChg chg="addSp delSp modSp add mod">
        <pc:chgData name="Dinh Nguyen" userId="75ea2f2f01fb72ed" providerId="LiveId" clId="{31821E5E-0E40-E942-AB5F-4F2290D428E6}" dt="2023-05-22T22:18:49.266" v="589" actId="14100"/>
        <pc:sldMkLst>
          <pc:docMk/>
          <pc:sldMk cId="2941979333" sldId="310"/>
        </pc:sldMkLst>
        <pc:spChg chg="del mod">
          <ac:chgData name="Dinh Nguyen" userId="75ea2f2f01fb72ed" providerId="LiveId" clId="{31821E5E-0E40-E942-AB5F-4F2290D428E6}" dt="2023-05-22T22:18:10.130" v="574" actId="478"/>
          <ac:spMkLst>
            <pc:docMk/>
            <pc:sldMk cId="2941979333" sldId="310"/>
            <ac:spMk id="2" creationId="{96BBD5B7-FF6E-3FE3-B4DE-825A3865E62E}"/>
          </ac:spMkLst>
        </pc:spChg>
        <pc:spChg chg="add del mod">
          <ac:chgData name="Dinh Nguyen" userId="75ea2f2f01fb72ed" providerId="LiveId" clId="{31821E5E-0E40-E942-AB5F-4F2290D428E6}" dt="2023-05-22T22:18:13.208" v="575" actId="478"/>
          <ac:spMkLst>
            <pc:docMk/>
            <pc:sldMk cId="2941979333" sldId="310"/>
            <ac:spMk id="5" creationId="{36BF2766-7E7C-2D3E-809B-CD10FEFA396C}"/>
          </ac:spMkLst>
        </pc:spChg>
        <pc:spChg chg="mod">
          <ac:chgData name="Dinh Nguyen" userId="75ea2f2f01fb72ed" providerId="LiveId" clId="{31821E5E-0E40-E942-AB5F-4F2290D428E6}" dt="2023-05-22T22:18:07.149" v="572" actId="20577"/>
          <ac:spMkLst>
            <pc:docMk/>
            <pc:sldMk cId="2941979333" sldId="310"/>
            <ac:spMk id="139" creationId="{00000000-0000-0000-0000-000000000000}"/>
          </ac:spMkLst>
        </pc:spChg>
        <pc:picChg chg="del">
          <ac:chgData name="Dinh Nguyen" userId="75ea2f2f01fb72ed" providerId="LiveId" clId="{31821E5E-0E40-E942-AB5F-4F2290D428E6}" dt="2023-05-22T22:17:52.268" v="526" actId="478"/>
          <ac:picMkLst>
            <pc:docMk/>
            <pc:sldMk cId="2941979333" sldId="310"/>
            <ac:picMk id="4" creationId="{6AC1D2DF-60E0-8CBA-4BD6-B58B6ACE7AC2}"/>
          </ac:picMkLst>
        </pc:picChg>
        <pc:picChg chg="add mod">
          <ac:chgData name="Dinh Nguyen" userId="75ea2f2f01fb72ed" providerId="LiveId" clId="{31821E5E-0E40-E942-AB5F-4F2290D428E6}" dt="2023-05-22T22:18:25.067" v="582" actId="208"/>
          <ac:picMkLst>
            <pc:docMk/>
            <pc:sldMk cId="2941979333" sldId="310"/>
            <ac:picMk id="7" creationId="{D7504D51-631B-E0D4-5695-2D814467984F}"/>
          </ac:picMkLst>
        </pc:picChg>
        <pc:picChg chg="add mod">
          <ac:chgData name="Dinh Nguyen" userId="75ea2f2f01fb72ed" providerId="LiveId" clId="{31821E5E-0E40-E942-AB5F-4F2290D428E6}" dt="2023-05-22T22:18:49.266" v="589" actId="14100"/>
          <ac:picMkLst>
            <pc:docMk/>
            <pc:sldMk cId="2941979333" sldId="310"/>
            <ac:picMk id="9" creationId="{00F64DBD-A606-2DED-FDD6-83EAFBB63B29}"/>
          </ac:picMkLst>
        </pc:picChg>
      </pc:sldChg>
      <pc:sldChg chg="del">
        <pc:chgData name="Dinh Nguyen" userId="75ea2f2f01fb72ed" providerId="LiveId" clId="{31821E5E-0E40-E942-AB5F-4F2290D428E6}" dt="2023-05-22T21:42:08.454" v="73" actId="2696"/>
        <pc:sldMkLst>
          <pc:docMk/>
          <pc:sldMk cId="2943869978" sldId="310"/>
        </pc:sldMkLst>
      </pc:sldChg>
      <pc:sldChg chg="del">
        <pc:chgData name="Dinh Nguyen" userId="75ea2f2f01fb72ed" providerId="LiveId" clId="{31821E5E-0E40-E942-AB5F-4F2290D428E6}" dt="2023-05-22T21:42:08.436" v="66" actId="2696"/>
        <pc:sldMkLst>
          <pc:docMk/>
          <pc:sldMk cId="3680743004" sldId="311"/>
        </pc:sldMkLst>
      </pc:sldChg>
      <pc:sldChg chg="addSp delSp modSp add mod ord">
        <pc:chgData name="Dinh Nguyen" userId="75ea2f2f01fb72ed" providerId="LiveId" clId="{31821E5E-0E40-E942-AB5F-4F2290D428E6}" dt="2023-05-22T22:24:45.294" v="680" actId="1076"/>
        <pc:sldMkLst>
          <pc:docMk/>
          <pc:sldMk cId="3856852097" sldId="311"/>
        </pc:sldMkLst>
        <pc:spChg chg="mod">
          <ac:chgData name="Dinh Nguyen" userId="75ea2f2f01fb72ed" providerId="LiveId" clId="{31821E5E-0E40-E942-AB5F-4F2290D428E6}" dt="2023-05-22T22:20:29.600" v="660" actId="14100"/>
          <ac:spMkLst>
            <pc:docMk/>
            <pc:sldMk cId="3856852097" sldId="311"/>
            <ac:spMk id="2" creationId="{96BBD5B7-FF6E-3FE3-B4DE-825A3865E62E}"/>
          </ac:spMkLst>
        </pc:spChg>
        <pc:spChg chg="mod">
          <ac:chgData name="Dinh Nguyen" userId="75ea2f2f01fb72ed" providerId="LiveId" clId="{31821E5E-0E40-E942-AB5F-4F2290D428E6}" dt="2023-05-22T22:20:10.731" v="619" actId="20577"/>
          <ac:spMkLst>
            <pc:docMk/>
            <pc:sldMk cId="3856852097" sldId="311"/>
            <ac:spMk id="139" creationId="{00000000-0000-0000-0000-000000000000}"/>
          </ac:spMkLst>
        </pc:spChg>
        <pc:picChg chg="del">
          <ac:chgData name="Dinh Nguyen" userId="75ea2f2f01fb72ed" providerId="LiveId" clId="{31821E5E-0E40-E942-AB5F-4F2290D428E6}" dt="2023-05-22T22:20:01.195" v="592" actId="478"/>
          <ac:picMkLst>
            <pc:docMk/>
            <pc:sldMk cId="3856852097" sldId="311"/>
            <ac:picMk id="4" creationId="{6AC1D2DF-60E0-8CBA-4BD6-B58B6ACE7AC2}"/>
          </ac:picMkLst>
        </pc:picChg>
        <pc:picChg chg="add mod">
          <ac:chgData name="Dinh Nguyen" userId="75ea2f2f01fb72ed" providerId="LiveId" clId="{31821E5E-0E40-E942-AB5F-4F2290D428E6}" dt="2023-05-22T22:24:45.294" v="680" actId="1076"/>
          <ac:picMkLst>
            <pc:docMk/>
            <pc:sldMk cId="3856852097" sldId="311"/>
            <ac:picMk id="5" creationId="{81BC4FAB-8160-E96F-DD28-C8AA3D19DD1C}"/>
          </ac:picMkLst>
        </pc:picChg>
        <pc:picChg chg="add mod">
          <ac:chgData name="Dinh Nguyen" userId="75ea2f2f01fb72ed" providerId="LiveId" clId="{31821E5E-0E40-E942-AB5F-4F2290D428E6}" dt="2023-05-22T22:24:36.944" v="678" actId="1076"/>
          <ac:picMkLst>
            <pc:docMk/>
            <pc:sldMk cId="3856852097" sldId="311"/>
            <ac:picMk id="7" creationId="{0EE7E4A2-F6D1-CF00-A6E9-1602AD256BEE}"/>
          </ac:picMkLst>
        </pc:picChg>
      </pc:sldChg>
      <pc:sldChg chg="del">
        <pc:chgData name="Dinh Nguyen" userId="75ea2f2f01fb72ed" providerId="LiveId" clId="{31821E5E-0E40-E942-AB5F-4F2290D428E6}" dt="2023-05-22T21:42:08.453" v="72" actId="2696"/>
        <pc:sldMkLst>
          <pc:docMk/>
          <pc:sldMk cId="1797015872" sldId="312"/>
        </pc:sldMkLst>
      </pc:sldChg>
      <pc:sldChg chg="addSp delSp modSp add mod">
        <pc:chgData name="Dinh Nguyen" userId="75ea2f2f01fb72ed" providerId="LiveId" clId="{31821E5E-0E40-E942-AB5F-4F2290D428E6}" dt="2023-05-22T22:27:54.312" v="716" actId="208"/>
        <pc:sldMkLst>
          <pc:docMk/>
          <pc:sldMk cId="3535451195" sldId="312"/>
        </pc:sldMkLst>
        <pc:spChg chg="mod">
          <ac:chgData name="Dinh Nguyen" userId="75ea2f2f01fb72ed" providerId="LiveId" clId="{31821E5E-0E40-E942-AB5F-4F2290D428E6}" dt="2023-05-22T22:25:33.959" v="694" actId="20577"/>
          <ac:spMkLst>
            <pc:docMk/>
            <pc:sldMk cId="3535451195" sldId="312"/>
            <ac:spMk id="2" creationId="{96BBD5B7-FF6E-3FE3-B4DE-825A3865E62E}"/>
          </ac:spMkLst>
        </pc:spChg>
        <pc:spChg chg="mod">
          <ac:chgData name="Dinh Nguyen" userId="75ea2f2f01fb72ed" providerId="LiveId" clId="{31821E5E-0E40-E942-AB5F-4F2290D428E6}" dt="2023-05-22T22:25:38.844" v="707" actId="20577"/>
          <ac:spMkLst>
            <pc:docMk/>
            <pc:sldMk cId="3535451195" sldId="312"/>
            <ac:spMk id="139" creationId="{00000000-0000-0000-0000-000000000000}"/>
          </ac:spMkLst>
        </pc:spChg>
        <pc:picChg chg="add mod">
          <ac:chgData name="Dinh Nguyen" userId="75ea2f2f01fb72ed" providerId="LiveId" clId="{31821E5E-0E40-E942-AB5F-4F2290D428E6}" dt="2023-05-22T22:27:54.312" v="716" actId="208"/>
          <ac:picMkLst>
            <pc:docMk/>
            <pc:sldMk cId="3535451195" sldId="312"/>
            <ac:picMk id="4" creationId="{05CE7394-ADB1-F6E8-4B71-82DE8CAB134C}"/>
          </ac:picMkLst>
        </pc:picChg>
        <pc:picChg chg="del">
          <ac:chgData name="Dinh Nguyen" userId="75ea2f2f01fb72ed" providerId="LiveId" clId="{31821E5E-0E40-E942-AB5F-4F2290D428E6}" dt="2023-05-22T22:27:29.960" v="708" actId="478"/>
          <ac:picMkLst>
            <pc:docMk/>
            <pc:sldMk cId="3535451195" sldId="312"/>
            <ac:picMk id="5" creationId="{81BC4FAB-8160-E96F-DD28-C8AA3D19DD1C}"/>
          </ac:picMkLst>
        </pc:picChg>
        <pc:picChg chg="mod">
          <ac:chgData name="Dinh Nguyen" userId="75ea2f2f01fb72ed" providerId="LiveId" clId="{31821E5E-0E40-E942-AB5F-4F2290D428E6}" dt="2023-05-22T22:27:49.881" v="715" actId="14826"/>
          <ac:picMkLst>
            <pc:docMk/>
            <pc:sldMk cId="3535451195" sldId="312"/>
            <ac:picMk id="7" creationId="{0EE7E4A2-F6D1-CF00-A6E9-1602AD256BEE}"/>
          </ac:picMkLst>
        </pc:picChg>
      </pc:sldChg>
      <pc:sldChg chg="addSp delSp modSp add mod">
        <pc:chgData name="Dinh Nguyen" userId="75ea2f2f01fb72ed" providerId="LiveId" clId="{31821E5E-0E40-E942-AB5F-4F2290D428E6}" dt="2023-05-22T22:31:33.440" v="744" actId="14826"/>
        <pc:sldMkLst>
          <pc:docMk/>
          <pc:sldMk cId="517724221" sldId="313"/>
        </pc:sldMkLst>
        <pc:spChg chg="mod">
          <ac:chgData name="Dinh Nguyen" userId="75ea2f2f01fb72ed" providerId="LiveId" clId="{31821E5E-0E40-E942-AB5F-4F2290D428E6}" dt="2023-05-22T22:30:45.162" v="730" actId="20577"/>
          <ac:spMkLst>
            <pc:docMk/>
            <pc:sldMk cId="517724221" sldId="313"/>
            <ac:spMk id="2" creationId="{96BBD5B7-FF6E-3FE3-B4DE-825A3865E62E}"/>
          </ac:spMkLst>
        </pc:spChg>
        <pc:spChg chg="mod">
          <ac:chgData name="Dinh Nguyen" userId="75ea2f2f01fb72ed" providerId="LiveId" clId="{31821E5E-0E40-E942-AB5F-4F2290D428E6}" dt="2023-05-22T22:30:50.430" v="738" actId="20577"/>
          <ac:spMkLst>
            <pc:docMk/>
            <pc:sldMk cId="517724221" sldId="313"/>
            <ac:spMk id="139" creationId="{00000000-0000-0000-0000-000000000000}"/>
          </ac:spMkLst>
        </pc:spChg>
        <pc:picChg chg="del">
          <ac:chgData name="Dinh Nguyen" userId="75ea2f2f01fb72ed" providerId="LiveId" clId="{31821E5E-0E40-E942-AB5F-4F2290D428E6}" dt="2023-05-22T22:30:37.893" v="718" actId="478"/>
          <ac:picMkLst>
            <pc:docMk/>
            <pc:sldMk cId="517724221" sldId="313"/>
            <ac:picMk id="4" creationId="{05CE7394-ADB1-F6E8-4B71-82DE8CAB134C}"/>
          </ac:picMkLst>
        </pc:picChg>
        <pc:picChg chg="add mod">
          <ac:chgData name="Dinh Nguyen" userId="75ea2f2f01fb72ed" providerId="LiveId" clId="{31821E5E-0E40-E942-AB5F-4F2290D428E6}" dt="2023-05-22T22:31:05.130" v="742" actId="208"/>
          <ac:picMkLst>
            <pc:docMk/>
            <pc:sldMk cId="517724221" sldId="313"/>
            <ac:picMk id="5" creationId="{C45FA708-9EFB-CDE5-F48A-AEBDFF3055CA}"/>
          </ac:picMkLst>
        </pc:picChg>
        <pc:picChg chg="mod">
          <ac:chgData name="Dinh Nguyen" userId="75ea2f2f01fb72ed" providerId="LiveId" clId="{31821E5E-0E40-E942-AB5F-4F2290D428E6}" dt="2023-05-22T22:31:33.440" v="744" actId="14826"/>
          <ac:picMkLst>
            <pc:docMk/>
            <pc:sldMk cId="517724221" sldId="313"/>
            <ac:picMk id="7" creationId="{0EE7E4A2-F6D1-CF00-A6E9-1602AD256BEE}"/>
          </ac:picMkLst>
        </pc:picChg>
      </pc:sldChg>
      <pc:sldChg chg="modSp add mod">
        <pc:chgData name="Dinh Nguyen" userId="75ea2f2f01fb72ed" providerId="LiveId" clId="{31821E5E-0E40-E942-AB5F-4F2290D428E6}" dt="2023-05-22T22:32:34.264" v="756" actId="20577"/>
        <pc:sldMkLst>
          <pc:docMk/>
          <pc:sldMk cId="4282921293" sldId="314"/>
        </pc:sldMkLst>
        <pc:spChg chg="mod">
          <ac:chgData name="Dinh Nguyen" userId="75ea2f2f01fb72ed" providerId="LiveId" clId="{31821E5E-0E40-E942-AB5F-4F2290D428E6}" dt="2023-05-22T22:32:34.264" v="756" actId="20577"/>
          <ac:spMkLst>
            <pc:docMk/>
            <pc:sldMk cId="4282921293" sldId="314"/>
            <ac:spMk id="131" creationId="{00000000-0000-0000-0000-000000000000}"/>
          </ac:spMkLst>
        </pc:spChg>
      </pc:sldChg>
      <pc:sldChg chg="addSp delSp modSp add mod">
        <pc:chgData name="Dinh Nguyen" userId="75ea2f2f01fb72ed" providerId="LiveId" clId="{31821E5E-0E40-E942-AB5F-4F2290D428E6}" dt="2023-05-22T22:39:49.655" v="822" actId="1076"/>
        <pc:sldMkLst>
          <pc:docMk/>
          <pc:sldMk cId="3618492123" sldId="315"/>
        </pc:sldMkLst>
        <pc:spChg chg="mod">
          <ac:chgData name="Dinh Nguyen" userId="75ea2f2f01fb72ed" providerId="LiveId" clId="{31821E5E-0E40-E942-AB5F-4F2290D428E6}" dt="2023-05-22T22:39:39.545" v="820" actId="113"/>
          <ac:spMkLst>
            <pc:docMk/>
            <pc:sldMk cId="3618492123" sldId="315"/>
            <ac:spMk id="2" creationId="{96BBD5B7-FF6E-3FE3-B4DE-825A3865E62E}"/>
          </ac:spMkLst>
        </pc:spChg>
        <pc:spChg chg="mod">
          <ac:chgData name="Dinh Nguyen" userId="75ea2f2f01fb72ed" providerId="LiveId" clId="{31821E5E-0E40-E942-AB5F-4F2290D428E6}" dt="2023-05-22T22:38:35.885" v="779" actId="20577"/>
          <ac:spMkLst>
            <pc:docMk/>
            <pc:sldMk cId="3618492123" sldId="315"/>
            <ac:spMk id="139" creationId="{00000000-0000-0000-0000-000000000000}"/>
          </ac:spMkLst>
        </pc:spChg>
        <pc:picChg chg="add mod">
          <ac:chgData name="Dinh Nguyen" userId="75ea2f2f01fb72ed" providerId="LiveId" clId="{31821E5E-0E40-E942-AB5F-4F2290D428E6}" dt="2023-05-22T22:39:49.655" v="822" actId="1076"/>
          <ac:picMkLst>
            <pc:docMk/>
            <pc:sldMk cId="3618492123" sldId="315"/>
            <ac:picMk id="4" creationId="{1900A121-0991-784E-68AB-844B61FC390E}"/>
          </ac:picMkLst>
        </pc:picChg>
        <pc:picChg chg="del">
          <ac:chgData name="Dinh Nguyen" userId="75ea2f2f01fb72ed" providerId="LiveId" clId="{31821E5E-0E40-E942-AB5F-4F2290D428E6}" dt="2023-05-22T22:38:38.733" v="781" actId="478"/>
          <ac:picMkLst>
            <pc:docMk/>
            <pc:sldMk cId="3618492123" sldId="315"/>
            <ac:picMk id="5" creationId="{C45FA708-9EFB-CDE5-F48A-AEBDFF3055CA}"/>
          </ac:picMkLst>
        </pc:picChg>
        <pc:picChg chg="del">
          <ac:chgData name="Dinh Nguyen" userId="75ea2f2f01fb72ed" providerId="LiveId" clId="{31821E5E-0E40-E942-AB5F-4F2290D428E6}" dt="2023-05-22T22:38:37.734" v="780" actId="478"/>
          <ac:picMkLst>
            <pc:docMk/>
            <pc:sldMk cId="3618492123" sldId="315"/>
            <ac:picMk id="7" creationId="{0EE7E4A2-F6D1-CF00-A6E9-1602AD256BEE}"/>
          </ac:picMkLst>
        </pc:picChg>
      </pc:sldChg>
      <pc:sldChg chg="delSp add del mod">
        <pc:chgData name="Dinh Nguyen" userId="75ea2f2f01fb72ed" providerId="LiveId" clId="{31821E5E-0E40-E942-AB5F-4F2290D428E6}" dt="2023-05-22T22:38:47.573" v="784" actId="2696"/>
        <pc:sldMkLst>
          <pc:docMk/>
          <pc:sldMk cId="1855087320" sldId="316"/>
        </pc:sldMkLst>
        <pc:picChg chg="del">
          <ac:chgData name="Dinh Nguyen" userId="75ea2f2f01fb72ed" providerId="LiveId" clId="{31821E5E-0E40-E942-AB5F-4F2290D428E6}" dt="2023-05-22T22:38:43.860" v="783" actId="478"/>
          <ac:picMkLst>
            <pc:docMk/>
            <pc:sldMk cId="1855087320" sldId="316"/>
            <ac:picMk id="5" creationId="{C45FA708-9EFB-CDE5-F48A-AEBDFF3055CA}"/>
          </ac:picMkLst>
        </pc:picChg>
      </pc:sldChg>
      <pc:sldChg chg="addSp delSp modSp add mod">
        <pc:chgData name="Dinh Nguyen" userId="75ea2f2f01fb72ed" providerId="LiveId" clId="{31821E5E-0E40-E942-AB5F-4F2290D428E6}" dt="2023-05-22T22:43:18.989" v="895" actId="208"/>
        <pc:sldMkLst>
          <pc:docMk/>
          <pc:sldMk cId="2899676809" sldId="316"/>
        </pc:sldMkLst>
        <pc:spChg chg="mod">
          <ac:chgData name="Dinh Nguyen" userId="75ea2f2f01fb72ed" providerId="LiveId" clId="{31821E5E-0E40-E942-AB5F-4F2290D428E6}" dt="2023-05-22T22:40:41.810" v="881" actId="20577"/>
          <ac:spMkLst>
            <pc:docMk/>
            <pc:sldMk cId="2899676809" sldId="316"/>
            <ac:spMk id="2" creationId="{96BBD5B7-FF6E-3FE3-B4DE-825A3865E62E}"/>
          </ac:spMkLst>
        </pc:spChg>
        <pc:picChg chg="del">
          <ac:chgData name="Dinh Nguyen" userId="75ea2f2f01fb72ed" providerId="LiveId" clId="{31821E5E-0E40-E942-AB5F-4F2290D428E6}" dt="2023-05-22T22:40:42.739" v="882" actId="478"/>
          <ac:picMkLst>
            <pc:docMk/>
            <pc:sldMk cId="2899676809" sldId="316"/>
            <ac:picMk id="4" creationId="{1900A121-0991-784E-68AB-844B61FC390E}"/>
          </ac:picMkLst>
        </pc:picChg>
        <pc:picChg chg="add mod">
          <ac:chgData name="Dinh Nguyen" userId="75ea2f2f01fb72ed" providerId="LiveId" clId="{31821E5E-0E40-E942-AB5F-4F2290D428E6}" dt="2023-05-22T22:43:11.216" v="892" actId="1076"/>
          <ac:picMkLst>
            <pc:docMk/>
            <pc:sldMk cId="2899676809" sldId="316"/>
            <ac:picMk id="5" creationId="{D06B7693-6F2A-D924-1EE7-2486166695A8}"/>
          </ac:picMkLst>
        </pc:picChg>
        <pc:picChg chg="add mod">
          <ac:chgData name="Dinh Nguyen" userId="75ea2f2f01fb72ed" providerId="LiveId" clId="{31821E5E-0E40-E942-AB5F-4F2290D428E6}" dt="2023-05-22T22:43:18.989" v="895" actId="208"/>
          <ac:picMkLst>
            <pc:docMk/>
            <pc:sldMk cId="2899676809" sldId="316"/>
            <ac:picMk id="7" creationId="{EA4D6511-ABA2-F1A2-879C-1074BFFF5E59}"/>
          </ac:picMkLst>
        </pc:picChg>
      </pc:sldChg>
      <pc:sldChg chg="addSp delSp modSp add mod">
        <pc:chgData name="Dinh Nguyen" userId="75ea2f2f01fb72ed" providerId="LiveId" clId="{31821E5E-0E40-E942-AB5F-4F2290D428E6}" dt="2023-05-22T22:48:30.739" v="964" actId="208"/>
        <pc:sldMkLst>
          <pc:docMk/>
          <pc:sldMk cId="3677113286" sldId="317"/>
        </pc:sldMkLst>
        <pc:spChg chg="mod">
          <ac:chgData name="Dinh Nguyen" userId="75ea2f2f01fb72ed" providerId="LiveId" clId="{31821E5E-0E40-E942-AB5F-4F2290D428E6}" dt="2023-05-22T22:48:18.991" v="961" actId="1076"/>
          <ac:spMkLst>
            <pc:docMk/>
            <pc:sldMk cId="3677113286" sldId="317"/>
            <ac:spMk id="2" creationId="{96BBD5B7-FF6E-3FE3-B4DE-825A3865E62E}"/>
          </ac:spMkLst>
        </pc:spChg>
        <pc:picChg chg="add mod">
          <ac:chgData name="Dinh Nguyen" userId="75ea2f2f01fb72ed" providerId="LiveId" clId="{31821E5E-0E40-E942-AB5F-4F2290D428E6}" dt="2023-05-22T22:48:30.739" v="964" actId="208"/>
          <ac:picMkLst>
            <pc:docMk/>
            <pc:sldMk cId="3677113286" sldId="317"/>
            <ac:picMk id="4" creationId="{F968008C-2944-BDC4-D344-2C9BD548D6D6}"/>
          </ac:picMkLst>
        </pc:picChg>
        <pc:picChg chg="del">
          <ac:chgData name="Dinh Nguyen" userId="75ea2f2f01fb72ed" providerId="LiveId" clId="{31821E5E-0E40-E942-AB5F-4F2290D428E6}" dt="2023-05-22T22:44:00.052" v="954" actId="478"/>
          <ac:picMkLst>
            <pc:docMk/>
            <pc:sldMk cId="3677113286" sldId="317"/>
            <ac:picMk id="5" creationId="{D06B7693-6F2A-D924-1EE7-2486166695A8}"/>
          </ac:picMkLst>
        </pc:picChg>
        <pc:picChg chg="del">
          <ac:chgData name="Dinh Nguyen" userId="75ea2f2f01fb72ed" providerId="LiveId" clId="{31821E5E-0E40-E942-AB5F-4F2290D428E6}" dt="2023-05-22T22:43:58.678" v="953" actId="478"/>
          <ac:picMkLst>
            <pc:docMk/>
            <pc:sldMk cId="3677113286" sldId="317"/>
            <ac:picMk id="7" creationId="{EA4D6511-ABA2-F1A2-879C-1074BFFF5E5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2510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2421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6581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984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2431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6144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9495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53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txBox="1">
            <a:spLocks noGrp="1"/>
          </p:cNvSpPr>
          <p:nvPr>
            <p:ph type="body" idx="1"/>
          </p:nvPr>
        </p:nvSpPr>
        <p:spPr>
          <a:xfrm>
            <a:off x="685800" y="4343400"/>
            <a:ext cx="5486399" cy="4114799"/>
          </a:xfrm>
          <a:prstGeom prst="rect">
            <a:avLst/>
          </a:prstGeom>
        </p:spPr>
        <p:txBody>
          <a:bodyPr lIns="89715" tIns="89715" rIns="89715" bIns="89715" anchor="ctr" anchorCtr="0">
            <a:noAutofit/>
          </a:bodyPr>
          <a:lstStyle/>
          <a:p>
            <a:endParaRPr lang="vi-VN" dirty="0"/>
          </a:p>
        </p:txBody>
      </p:sp>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9746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5706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9182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776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4984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1795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4998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2990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304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1517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295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txBox="1">
            <a:spLocks noGrp="1"/>
          </p:cNvSpPr>
          <p:nvPr>
            <p:ph type="body" idx="1"/>
          </p:nvPr>
        </p:nvSpPr>
        <p:spPr>
          <a:xfrm>
            <a:off x="685800" y="4343400"/>
            <a:ext cx="5486399" cy="4114799"/>
          </a:xfrm>
          <a:prstGeom prst="rect">
            <a:avLst/>
          </a:prstGeom>
        </p:spPr>
        <p:txBody>
          <a:bodyPr lIns="89715" tIns="89715" rIns="89715" bIns="89715" anchor="ctr" anchorCtr="0">
            <a:noAutofit/>
          </a:bodyPr>
          <a:lstStyle/>
          <a:p>
            <a:endParaRPr lang="vi-VN" dirty="0"/>
          </a:p>
        </p:txBody>
      </p:sp>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00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3" name="Google Shape;423;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2934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4674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6593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5479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330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01513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4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7" name="Google Shape;17;p4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Clr>
                <a:srgbClr val="FF5A33"/>
              </a:buClr>
              <a:buSzPts val="2200"/>
              <a:buNone/>
              <a:defRPr sz="2200" b="1" cap="small">
                <a:solidFill>
                  <a:srgbClr val="FF5A33"/>
                </a:solidFill>
                <a:latin typeface="Times New Roman"/>
                <a:ea typeface="Times New Roman"/>
                <a:cs typeface="Times New Roman"/>
                <a:sym typeface="Times New Roman"/>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cxnSp>
        <p:nvCxnSpPr>
          <p:cNvPr id="18" name="Google Shape;18;p45"/>
          <p:cNvCxnSpPr/>
          <p:nvPr/>
        </p:nvCxnSpPr>
        <p:spPr>
          <a:xfrm>
            <a:off x="5583936" y="4953000"/>
            <a:ext cx="6303264" cy="0"/>
          </a:xfrm>
          <a:prstGeom prst="straightConnector1">
            <a:avLst/>
          </a:prstGeom>
          <a:noFill/>
          <a:ln w="9525" cap="flat" cmpd="sng">
            <a:solidFill>
              <a:srgbClr val="FF5A33"/>
            </a:solidFill>
            <a:prstDash val="dot"/>
            <a:round/>
            <a:headEnd type="none" w="sm" len="sm"/>
            <a:tailEnd type="none" w="sm" len="sm"/>
          </a:ln>
        </p:spPr>
      </p:cxnSp>
      <p:sp>
        <p:nvSpPr>
          <p:cNvPr id="19" name="Google Shape;19;p45"/>
          <p:cNvSpPr/>
          <p:nvPr/>
        </p:nvSpPr>
        <p:spPr>
          <a:xfrm>
            <a:off x="1060704" y="2133600"/>
            <a:ext cx="3308096" cy="3048000"/>
          </a:xfrm>
          <a:prstGeom prst="ellipse">
            <a:avLst/>
          </a:prstGeom>
          <a:solidFill>
            <a:schemeClr val="lt1"/>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45"/>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5A33"/>
              </a:buClr>
              <a:buSzPts val="3400"/>
              <a:buFont typeface="Calibri"/>
              <a:buNone/>
              <a:defRPr sz="3400" b="1" cap="small">
                <a:solidFill>
                  <a:srgbClr val="FF5A33"/>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1" name="Google Shape;21;p45" descr="Android (operating system) - Wikipedia"/>
          <p:cNvPicPr preferRelativeResize="0"/>
          <p:nvPr/>
        </p:nvPicPr>
        <p:blipFill rotWithShape="1">
          <a:blip r:embed="rId3">
            <a:alphaModFix/>
          </a:blip>
          <a:srcRect/>
          <a:stretch/>
        </p:blipFill>
        <p:spPr>
          <a:xfrm>
            <a:off x="1805752" y="2863810"/>
            <a:ext cx="1817999" cy="1587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5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54"/>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6" name="Google Shape;76;p5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5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5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5"/>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55"/>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2" name="Google Shape;82;p5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5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5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85"/>
        <p:cNvGrpSpPr/>
        <p:nvPr/>
      </p:nvGrpSpPr>
      <p:grpSpPr>
        <a:xfrm>
          <a:off x="0" y="0"/>
          <a:ext cx="0" cy="0"/>
          <a:chOff x="0" y="0"/>
          <a:chExt cx="0" cy="0"/>
        </a:xfrm>
      </p:grpSpPr>
      <p:sp>
        <p:nvSpPr>
          <p:cNvPr id="86" name="Google Shape;86;p5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56"/>
          <p:cNvSpPr txBox="1"/>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9900"/>
              </a:buClr>
              <a:buSzPts val="3200"/>
              <a:buFont typeface="Quattrocento Sans"/>
              <a:buNone/>
            </a:pPr>
            <a:r>
              <a:rPr lang="en-US" sz="3200" b="1" i="0" u="none" strike="noStrike" cap="small">
                <a:solidFill>
                  <a:srgbClr val="FF9900"/>
                </a:solidFill>
                <a:latin typeface="Quattrocento Sans"/>
                <a:ea typeface="Quattrocento Sans"/>
                <a:cs typeface="Quattrocento Sans"/>
                <a:sym typeface="Quattrocento Sans"/>
              </a:rPr>
              <a:t>Click to edit Master title style</a:t>
            </a:r>
            <a:endParaRPr sz="3200" b="1" i="0" u="none" strike="noStrike" cap="small">
              <a:solidFill>
                <a:srgbClr val="FF9900"/>
              </a:solidFill>
              <a:latin typeface="Quattrocento Sans"/>
              <a:ea typeface="Quattrocento Sans"/>
              <a:cs typeface="Quattrocento Sans"/>
              <a:sym typeface="Quattrocento Sans"/>
            </a:endParaRPr>
          </a:p>
        </p:txBody>
      </p:sp>
      <p:sp>
        <p:nvSpPr>
          <p:cNvPr id="88" name="Google Shape;88;p56"/>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89" name="Google Shape;89;p56"/>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90" name="Google Shape;90;p56"/>
          <p:cNvCxnSpPr/>
          <p:nvPr/>
        </p:nvCxnSpPr>
        <p:spPr>
          <a:xfrm rot="10800000">
            <a:off x="711200" y="835152"/>
            <a:ext cx="108712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2336800" y="198438"/>
            <a:ext cx="9448800" cy="487362"/>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5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4" name="Google Shape;94;p57"/>
          <p:cNvSpPr txBox="1">
            <a:spLocks noGrp="1"/>
          </p:cNvSpPr>
          <p:nvPr>
            <p:ph type="body" idx="2"/>
          </p:nvPr>
        </p:nvSpPr>
        <p:spPr>
          <a:xfrm>
            <a:off x="6604000" y="1828800"/>
            <a:ext cx="5384800" cy="2743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 name="Google Shape;95;p57"/>
          <p:cNvSpPr txBox="1">
            <a:spLocks noGrp="1"/>
          </p:cNvSpPr>
          <p:nvPr>
            <p:ph type="sldNum" idx="12"/>
          </p:nvPr>
        </p:nvSpPr>
        <p:spPr>
          <a:xfrm>
            <a:off x="-1828800" y="617220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96"/>
        <p:cNvGrpSpPr/>
        <p:nvPr/>
      </p:nvGrpSpPr>
      <p:grpSpPr>
        <a:xfrm>
          <a:off x="0" y="0"/>
          <a:ext cx="0" cy="0"/>
          <a:chOff x="0" y="0"/>
          <a:chExt cx="0" cy="0"/>
        </a:xfrm>
      </p:grpSpPr>
      <p:sp>
        <p:nvSpPr>
          <p:cNvPr id="97" name="Google Shape;97;p58"/>
          <p:cNvSpPr txBox="1">
            <a:spLocks noGrp="1"/>
          </p:cNvSpPr>
          <p:nvPr>
            <p:ph type="title"/>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8"/>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99" name="Google Shape;99;p58"/>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2946400" y="274638"/>
            <a:ext cx="8636000" cy="563562"/>
          </a:xfrm>
          <a:prstGeom prst="rect">
            <a:avLst/>
          </a:prstGeom>
        </p:spPr>
        <p:txBody>
          <a:bodyPr vert="horz" lIns="91440" tIns="45720" rIns="91440" bIns="45720" rtlCol="0" anchor="ctr">
            <a:noAutofit/>
          </a:bodyPr>
          <a:lstStyle/>
          <a:p>
            <a:r>
              <a:rPr lang="en-US" dirty="0"/>
              <a:t>Click to edit Master title style</a:t>
            </a:r>
          </a:p>
        </p:txBody>
      </p:sp>
      <p:sp>
        <p:nvSpPr>
          <p:cNvPr id="8" name="Text Placeholder 2"/>
          <p:cNvSpPr>
            <a:spLocks noGrp="1"/>
          </p:cNvSpPr>
          <p:nvPr>
            <p:ph idx="1"/>
          </p:nvPr>
        </p:nvSpPr>
        <p:spPr>
          <a:xfrm>
            <a:off x="609600" y="990600"/>
            <a:ext cx="10972800" cy="5562600"/>
          </a:xfrm>
          <a:prstGeom prst="rect">
            <a:avLst/>
          </a:prstGeom>
        </p:spPr>
        <p:txBody>
          <a:bodyPr vert="horz" lIns="91440" tIns="45720" rIns="91440" bIns="45720" rtlCol="0">
            <a:normAutofit/>
          </a:bodyPr>
          <a:lstStyle/>
          <a:p>
            <a:pPr lvl="0"/>
            <a:r>
              <a:rPr lang="en-US" dirty="0"/>
              <a:t> Click to edit Master text styles</a:t>
            </a:r>
          </a:p>
          <a:p>
            <a:pPr lvl="1"/>
            <a:r>
              <a:rPr lang="en-US" dirty="0"/>
              <a:t> Second level</a:t>
            </a:r>
          </a:p>
          <a:p>
            <a:pPr lvl="2"/>
            <a:r>
              <a:rPr lang="en-US" dirty="0"/>
              <a:t> 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228601"/>
            <a:ext cx="2133600" cy="484909"/>
          </a:xfrm>
          <a:prstGeom prst="rect">
            <a:avLst/>
          </a:prstGeom>
        </p:spPr>
      </p:pic>
    </p:spTree>
    <p:extLst>
      <p:ext uri="{BB962C8B-B14F-4D97-AF65-F5344CB8AC3E}">
        <p14:creationId xmlns:p14="http://schemas.microsoft.com/office/powerpoint/2010/main" val="480756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4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FF5A33"/>
              </a:buClr>
              <a:buSzPts val="2800"/>
              <a:buFont typeface="Quattrocento Sans"/>
              <a:buNone/>
              <a:defRPr sz="2800" b="1" cap="small">
                <a:solidFill>
                  <a:srgbClr val="FF5A33"/>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6"/>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FF5A33"/>
              </a:buClr>
              <a:buSzPts val="2800"/>
              <a:buFont typeface="Noto Sans Symbols"/>
              <a:buChar char="❑"/>
              <a:defRPr sz="2800">
                <a:latin typeface="Times New Roman"/>
                <a:ea typeface="Times New Roman"/>
                <a:cs typeface="Times New Roman"/>
                <a:sym typeface="Times New Roman"/>
              </a:defRPr>
            </a:lvl1pPr>
            <a:lvl2pPr marL="914400" lvl="1" indent="-381000" algn="l">
              <a:lnSpc>
                <a:spcPct val="100000"/>
              </a:lnSpc>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a:lnSpc>
                <a:spcPct val="100000"/>
              </a:lnSpc>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5" name="Google Shape;25;p46"/>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26" name="Google Shape;26;p46"/>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8"/>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4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4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9"/>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49"/>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4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5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5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5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50"/>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50"/>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5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5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3"/>
        <p:cNvGrpSpPr/>
        <p:nvPr/>
      </p:nvGrpSpPr>
      <p:grpSpPr>
        <a:xfrm>
          <a:off x="0" y="0"/>
          <a:ext cx="0" cy="0"/>
          <a:chOff x="0" y="0"/>
          <a:chExt cx="0" cy="0"/>
        </a:xfrm>
      </p:grpSpPr>
      <p:sp>
        <p:nvSpPr>
          <p:cNvPr id="54" name="Google Shape;54;p51"/>
          <p:cNvSpPr/>
          <p:nvPr/>
        </p:nvSpPr>
        <p:spPr>
          <a:xfrm>
            <a:off x="2032000" y="2551018"/>
            <a:ext cx="8534400" cy="326475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Calibri"/>
              <a:ea typeface="Calibri"/>
              <a:cs typeface="Calibri"/>
              <a:sym typeface="Calibri"/>
            </a:endParaRPr>
          </a:p>
        </p:txBody>
      </p:sp>
      <p:pic>
        <p:nvPicPr>
          <p:cNvPr id="55" name="Google Shape;55;p51"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56" name="Google Shape;56;p51" descr="C:\Users\powerpoint.vn\Downloads\1e2cd4b177168ad16ce2e7c504bba4d2.x400.jpeg"/>
          <p:cNvPicPr preferRelativeResize="0"/>
          <p:nvPr/>
        </p:nvPicPr>
        <p:blipFill rotWithShape="1">
          <a:blip r:embed="rId3">
            <a:alphaModFix/>
          </a:blip>
          <a:srcRect b="55710"/>
          <a:stretch/>
        </p:blipFill>
        <p:spPr>
          <a:xfrm>
            <a:off x="2568620" y="609600"/>
            <a:ext cx="7257961" cy="2828060"/>
          </a:xfrm>
          <a:prstGeom prst="rect">
            <a:avLst/>
          </a:prstGeom>
          <a:noFill/>
          <a:ln>
            <a:noFill/>
          </a:ln>
        </p:spPr>
      </p:pic>
      <p:sp>
        <p:nvSpPr>
          <p:cNvPr id="57" name="Google Shape;57;p51"/>
          <p:cNvSpPr txBox="1"/>
          <p:nvPr/>
        </p:nvSpPr>
        <p:spPr>
          <a:xfrm>
            <a:off x="4103893" y="3124200"/>
            <a:ext cx="4735308" cy="2139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i="0" u="none" strike="noStrike" cap="none">
                <a:solidFill>
                  <a:schemeClr val="lt1"/>
                </a:solidFill>
                <a:latin typeface="Calibri"/>
                <a:ea typeface="Calibri"/>
                <a:cs typeface="Calibri"/>
                <a:sym typeface="Calibri"/>
              </a:rPr>
              <a:t>DEM</a:t>
            </a:r>
            <a:r>
              <a:rPr lang="en-US" sz="11500" b="1" i="0" u="none" strike="noStrike" cap="none">
                <a:solidFill>
                  <a:schemeClr val="lt1"/>
                </a:solidFill>
                <a:latin typeface="Calibri"/>
                <a:ea typeface="Calibri"/>
                <a:cs typeface="Calibri"/>
                <a:sym typeface="Calibri"/>
              </a:rPr>
              <a: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8" name="Google Shape;58;p51" descr="http://www.designofsignage.com/application/symbol/hands/image/600x600/hand-press-button-4.jpg"/>
          <p:cNvPicPr preferRelativeResize="0"/>
          <p:nvPr/>
        </p:nvPicPr>
        <p:blipFill rotWithShape="1">
          <a:blip r:embed="rId4">
            <a:alphaModFix/>
          </a:blip>
          <a:srcRect/>
          <a:stretch/>
        </p:blipFill>
        <p:spPr>
          <a:xfrm>
            <a:off x="6016752" y="3568725"/>
            <a:ext cx="3488947" cy="26167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52"/>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52"/>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2" name="Google Shape;62;p52"/>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3" name="Google Shape;63;p5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5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5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53"/>
          <p:cNvSpPr>
            <a:spLocks noGrp="1"/>
          </p:cNvSpPr>
          <p:nvPr>
            <p:ph type="pic" idx="2"/>
          </p:nvPr>
        </p:nvSpPr>
        <p:spPr>
          <a:xfrm>
            <a:off x="2389717" y="612775"/>
            <a:ext cx="7315200" cy="4114800"/>
          </a:xfrm>
          <a:prstGeom prst="rect">
            <a:avLst/>
          </a:prstGeom>
          <a:noFill/>
          <a:ln>
            <a:noFill/>
          </a:ln>
        </p:spPr>
      </p:sp>
      <p:sp>
        <p:nvSpPr>
          <p:cNvPr id="69" name="Google Shape;69;p5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0" name="Google Shape;70;p5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5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
          <p:cNvSpPr txBox="1">
            <a:spLocks noGrp="1"/>
          </p:cNvSpPr>
          <p:nvPr>
            <p:ph type="subTitle" idx="1"/>
          </p:nvPr>
        </p:nvSpPr>
        <p:spPr>
          <a:xfrm>
            <a:off x="5486400" y="4953000"/>
            <a:ext cx="6317673" cy="990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FF5A33"/>
              </a:buClr>
              <a:buSzPts val="2200"/>
              <a:buNone/>
            </a:pPr>
            <a:r>
              <a:rPr lang="en-US"/>
              <a:t>querymap – load more</a:t>
            </a:r>
            <a:endParaRPr/>
          </a:p>
        </p:txBody>
      </p:sp>
      <p:sp>
        <p:nvSpPr>
          <p:cNvPr id="105" name="Google Shape;105;p1"/>
          <p:cNvSpPr txBox="1">
            <a:spLocks noGrp="1"/>
          </p:cNvSpPr>
          <p:nvPr>
            <p:ph type="title"/>
          </p:nvPr>
        </p:nvSpPr>
        <p:spPr>
          <a:xfrm>
            <a:off x="5506720" y="4284596"/>
            <a:ext cx="7112000" cy="70498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5A33"/>
              </a:buClr>
              <a:buSzPts val="3400"/>
              <a:buFont typeface="Calibri"/>
              <a:buNone/>
            </a:pPr>
            <a:r>
              <a:rPr lang="en-US" sz="2900"/>
              <a:t>LẬP TRÌNH ANDROID VỚI RESTAPI</a:t>
            </a:r>
            <a:endParaRPr sz="2900"/>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cách sử dụng querymap</a:t>
            </a:r>
            <a:endParaRPr/>
          </a:p>
        </p:txBody>
      </p:sp>
      <p:sp>
        <p:nvSpPr>
          <p:cNvPr id="111" name="Google Shape;111;p2"/>
          <p:cNvSpPr txBox="1">
            <a:spLocks noGrp="1"/>
          </p:cNvSpPr>
          <p:nvPr>
            <p:ph type="body" idx="1"/>
          </p:nvPr>
        </p:nvSpPr>
        <p:spPr>
          <a:xfrm>
            <a:off x="609600" y="1066799"/>
            <a:ext cx="10972800" cy="2982687"/>
          </a:xfrm>
          <a:prstGeom prst="rect">
            <a:avLst/>
          </a:prstGeom>
          <a:noFill/>
          <a:ln>
            <a:noFill/>
          </a:ln>
        </p:spPr>
        <p:txBody>
          <a:bodyPr spcFirstLastPara="1" wrap="square" lIns="91425" tIns="45700" rIns="91425" bIns="45700" anchor="t" anchorCtr="0">
            <a:normAutofit/>
          </a:bodyPr>
          <a:lstStyle/>
          <a:p>
            <a:pPr marL="457200" lvl="0" indent="-406400" algn="just" rtl="0">
              <a:lnSpc>
                <a:spcPct val="150000"/>
              </a:lnSpc>
              <a:spcBef>
                <a:spcPts val="560"/>
              </a:spcBef>
              <a:spcAft>
                <a:spcPts val="0"/>
              </a:spcAft>
              <a:buClr>
                <a:srgbClr val="FF5A33"/>
              </a:buClr>
              <a:buSzPts val="2800"/>
              <a:buFont typeface="Noto Sans Symbols"/>
              <a:buChar char="❑"/>
            </a:pPr>
            <a:r>
              <a:rPr lang="vi-VN" sz="2200">
                <a:latin typeface="Tahoma"/>
                <a:ea typeface="Tahoma"/>
                <a:cs typeface="Tahoma"/>
                <a:sym typeface="Tahoma"/>
              </a:rPr>
              <a:t>Ngoài ra:</a:t>
            </a:r>
          </a:p>
          <a:p>
            <a:pPr lvl="1" indent="-406400" algn="just">
              <a:lnSpc>
                <a:spcPct val="150000"/>
              </a:lnSpc>
              <a:spcBef>
                <a:spcPts val="560"/>
              </a:spcBef>
              <a:buSzPts val="2800"/>
              <a:buFont typeface="Noto Sans Symbols"/>
              <a:buChar char="❑"/>
            </a:pPr>
            <a:r>
              <a:rPr lang="vi-VN" sz="2200" b="1">
                <a:latin typeface="Tahoma"/>
                <a:ea typeface="Tahoma"/>
                <a:cs typeface="Tahoma"/>
                <a:sym typeface="Tahoma"/>
              </a:rPr>
              <a:t>@QueryMap</a:t>
            </a:r>
            <a:r>
              <a:rPr lang="vi-VN" sz="2200">
                <a:latin typeface="Tahoma"/>
                <a:ea typeface="Tahoma"/>
                <a:cs typeface="Tahoma"/>
                <a:sym typeface="Tahoma"/>
              </a:rPr>
              <a:t> cũng có thể được sử dụng với các Converter tùy chỉnh để xử lý các kiểu dữ liệu phức tạp hơn cho các tham số truy vấn.</a:t>
            </a:r>
          </a:p>
          <a:p>
            <a:pPr lvl="1" indent="-406400" algn="just">
              <a:lnSpc>
                <a:spcPct val="150000"/>
              </a:lnSpc>
              <a:spcBef>
                <a:spcPts val="560"/>
              </a:spcBef>
              <a:buSzPts val="2800"/>
              <a:buFont typeface="Noto Sans Symbols"/>
              <a:buChar char="❑"/>
            </a:pPr>
            <a:r>
              <a:rPr lang="vi-VN" sz="2200">
                <a:latin typeface="Tahoma"/>
                <a:ea typeface="Tahoma"/>
                <a:cs typeface="Tahoma"/>
                <a:sym typeface="Tahoma"/>
              </a:rPr>
              <a:t>Đối với các API yêu cầu sắp xếp theo thứ tự cụ thể, bạn có thể sử dụng thư viện như </a:t>
            </a:r>
            <a:r>
              <a:rPr lang="vi-VN" sz="2200" b="1">
                <a:latin typeface="Tahoma"/>
                <a:ea typeface="Tahoma"/>
                <a:cs typeface="Tahoma"/>
                <a:sym typeface="Tahoma"/>
              </a:rPr>
              <a:t>MapSort</a:t>
            </a:r>
            <a:r>
              <a:rPr lang="vi-VN" sz="2200">
                <a:latin typeface="Tahoma"/>
                <a:ea typeface="Tahoma"/>
                <a:cs typeface="Tahoma"/>
                <a:sym typeface="Tahoma"/>
              </a:rPr>
              <a:t> để đảm bảo trình tự của các tham số trong URL.</a:t>
            </a:r>
          </a:p>
        </p:txBody>
      </p:sp>
    </p:spTree>
    <p:extLst>
      <p:ext uri="{BB962C8B-B14F-4D97-AF65-F5344CB8AC3E}">
        <p14:creationId xmlns:p14="http://schemas.microsoft.com/office/powerpoint/2010/main" val="348890461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p:nvPr/>
        </p:nvSpPr>
        <p:spPr>
          <a:xfrm>
            <a:off x="3492500" y="3024466"/>
            <a:ext cx="810260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400" b="1" i="0" u="none" strike="noStrike" cap="small">
                <a:solidFill>
                  <a:srgbClr val="F2700E"/>
                </a:solidFill>
                <a:latin typeface="Times New Roman"/>
                <a:ea typeface="Times New Roman"/>
                <a:cs typeface="Times New Roman"/>
                <a:sym typeface="Times New Roman"/>
              </a:rPr>
              <a:t>Sử dụng querymap</a:t>
            </a:r>
            <a:endParaRPr sz="4400" b="0" i="0" u="none" strike="noStrike" cap="none">
              <a:solidFill>
                <a:srgbClr val="F2700E"/>
              </a:solidFill>
              <a:latin typeface="Times New Roman"/>
              <a:ea typeface="Times New Roman"/>
              <a:cs typeface="Times New Roman"/>
              <a:sym typeface="Times New Roman"/>
            </a:endParaRPr>
          </a:p>
        </p:txBody>
      </p:sp>
      <p:cxnSp>
        <p:nvCxnSpPr>
          <p:cNvPr id="132" name="Google Shape;132;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3" name="Google Shape;133;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
        <p:nvSpPr>
          <p:cNvPr id="134" name="Google Shape;134;p5"/>
          <p:cNvSpPr txBox="1"/>
          <p:nvPr/>
        </p:nvSpPr>
        <p:spPr>
          <a:xfrm>
            <a:off x="3581400" y="3978534"/>
            <a:ext cx="7924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Times New Roman"/>
                <a:ea typeface="Times New Roman"/>
                <a:cs typeface="Times New Roman"/>
                <a:sym typeface="Times New Roman"/>
              </a:rPr>
              <a:t>…</a:t>
            </a:r>
            <a:endParaRPr/>
          </a:p>
        </p:txBody>
      </p:sp>
    </p:spTree>
    <p:extLst>
      <p:ext uri="{BB962C8B-B14F-4D97-AF65-F5344CB8AC3E}">
        <p14:creationId xmlns:p14="http://schemas.microsoft.com/office/powerpoint/2010/main" val="3194021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querymap</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50000"/>
              </a:lnSpc>
              <a:spcBef>
                <a:spcPts val="560"/>
              </a:spcBef>
              <a:spcAft>
                <a:spcPts val="0"/>
              </a:spcAft>
              <a:buClr>
                <a:srgbClr val="FF5A33"/>
              </a:buClr>
              <a:buSzPts val="2800"/>
              <a:buFont typeface="Noto Sans Symbols"/>
              <a:buChar char="❑"/>
            </a:pPr>
            <a:r>
              <a:rPr lang="en-US" sz="2200">
                <a:latin typeface="Tahoma"/>
                <a:ea typeface="Tahoma"/>
                <a:cs typeface="Tahoma"/>
                <a:sym typeface="Tahoma"/>
              </a:rPr>
              <a:t>Trong file </a:t>
            </a:r>
            <a:r>
              <a:rPr lang="en-US" sz="2200" b="1">
                <a:latin typeface="Tahoma"/>
                <a:ea typeface="Tahoma"/>
                <a:cs typeface="Tahoma"/>
                <a:sym typeface="Tahoma"/>
              </a:rPr>
              <a:t>api.js </a:t>
            </a:r>
            <a:r>
              <a:rPr lang="en-US" sz="2200">
                <a:latin typeface="Tahoma"/>
                <a:ea typeface="Tahoma"/>
                <a:cs typeface="Tahoma"/>
                <a:sym typeface="Tahoma"/>
              </a:rPr>
              <a:t>tạo api </a:t>
            </a:r>
            <a:r>
              <a:rPr lang="en-US" sz="2200" b="1">
                <a:latin typeface="Tahoma"/>
                <a:ea typeface="Tahoma"/>
                <a:cs typeface="Tahoma"/>
                <a:sym typeface="Tahoma"/>
              </a:rPr>
              <a:t>get-page-fruit</a:t>
            </a:r>
          </a:p>
        </p:txBody>
      </p:sp>
      <p:pic>
        <p:nvPicPr>
          <p:cNvPr id="3" name="Picture 2">
            <a:extLst>
              <a:ext uri="{FF2B5EF4-FFF2-40B4-BE49-F238E27FC236}">
                <a16:creationId xmlns:a16="http://schemas.microsoft.com/office/drawing/2014/main" id="{50D287B4-5DE2-2924-0D4C-8AFE9D91920D}"/>
              </a:ext>
            </a:extLst>
          </p:cNvPr>
          <p:cNvPicPr>
            <a:picLocks noChangeAspect="1"/>
          </p:cNvPicPr>
          <p:nvPr/>
        </p:nvPicPr>
        <p:blipFill>
          <a:blip r:embed="rId3"/>
          <a:stretch>
            <a:fillRect/>
          </a:stretch>
        </p:blipFill>
        <p:spPr>
          <a:xfrm>
            <a:off x="2716237" y="1889581"/>
            <a:ext cx="6759526" cy="4115157"/>
          </a:xfrm>
          <a:prstGeom prst="rect">
            <a:avLst/>
          </a:prstGeom>
        </p:spPr>
      </p:pic>
    </p:spTree>
    <p:extLst>
      <p:ext uri="{BB962C8B-B14F-4D97-AF65-F5344CB8AC3E}">
        <p14:creationId xmlns:p14="http://schemas.microsoft.com/office/powerpoint/2010/main" val="346619604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querymap</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50000"/>
              </a:lnSpc>
              <a:spcBef>
                <a:spcPts val="560"/>
              </a:spcBef>
              <a:spcAft>
                <a:spcPts val="0"/>
              </a:spcAft>
              <a:buClr>
                <a:srgbClr val="FF5A33"/>
              </a:buClr>
              <a:buSzPts val="2800"/>
              <a:buFont typeface="Noto Sans Symbols"/>
              <a:buChar char="❑"/>
            </a:pPr>
            <a:r>
              <a:rPr lang="en-US" sz="2200">
                <a:latin typeface="Tahoma"/>
                <a:ea typeface="Tahoma"/>
                <a:cs typeface="Tahoma"/>
                <a:sym typeface="Tahoma"/>
              </a:rPr>
              <a:t>Trong file </a:t>
            </a:r>
            <a:r>
              <a:rPr lang="en-US" sz="2200" b="1">
                <a:latin typeface="Tahoma"/>
                <a:ea typeface="Tahoma"/>
                <a:cs typeface="Tahoma"/>
                <a:sym typeface="Tahoma"/>
              </a:rPr>
              <a:t>api.js </a:t>
            </a:r>
            <a:r>
              <a:rPr lang="en-US" sz="2200">
                <a:latin typeface="Tahoma"/>
                <a:ea typeface="Tahoma"/>
                <a:cs typeface="Tahoma"/>
                <a:sym typeface="Tahoma"/>
              </a:rPr>
              <a:t>tạo api </a:t>
            </a:r>
            <a:r>
              <a:rPr lang="en-US" sz="2200" b="1">
                <a:latin typeface="Tahoma"/>
                <a:ea typeface="Tahoma"/>
                <a:cs typeface="Tahoma"/>
                <a:sym typeface="Tahoma"/>
              </a:rPr>
              <a:t>get-page-fruit </a:t>
            </a:r>
            <a:r>
              <a:rPr lang="en-US" sz="2200" i="1">
                <a:latin typeface="Tahoma"/>
                <a:ea typeface="Tahoma"/>
                <a:cs typeface="Tahoma"/>
                <a:sym typeface="Tahoma"/>
              </a:rPr>
              <a:t>(tiếp theo)</a:t>
            </a:r>
          </a:p>
        </p:txBody>
      </p:sp>
      <p:pic>
        <p:nvPicPr>
          <p:cNvPr id="4" name="Picture 3">
            <a:extLst>
              <a:ext uri="{FF2B5EF4-FFF2-40B4-BE49-F238E27FC236}">
                <a16:creationId xmlns:a16="http://schemas.microsoft.com/office/drawing/2014/main" id="{B7D24A43-19E4-FB7E-C4B8-F8DC1DB2FEF1}"/>
              </a:ext>
            </a:extLst>
          </p:cNvPr>
          <p:cNvPicPr>
            <a:picLocks noChangeAspect="1"/>
          </p:cNvPicPr>
          <p:nvPr/>
        </p:nvPicPr>
        <p:blipFill>
          <a:blip r:embed="rId3"/>
          <a:stretch>
            <a:fillRect/>
          </a:stretch>
        </p:blipFill>
        <p:spPr>
          <a:xfrm>
            <a:off x="3127753" y="2010230"/>
            <a:ext cx="5936494" cy="4138019"/>
          </a:xfrm>
          <a:prstGeom prst="rect">
            <a:avLst/>
          </a:prstGeom>
        </p:spPr>
      </p:pic>
    </p:spTree>
    <p:extLst>
      <p:ext uri="{BB962C8B-B14F-4D97-AF65-F5344CB8AC3E}">
        <p14:creationId xmlns:p14="http://schemas.microsoft.com/office/powerpoint/2010/main" val="90453445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querymap</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50000"/>
              </a:lnSpc>
              <a:spcBef>
                <a:spcPts val="560"/>
              </a:spcBef>
              <a:spcAft>
                <a:spcPts val="0"/>
              </a:spcAft>
              <a:buClr>
                <a:srgbClr val="FF5A33"/>
              </a:buClr>
              <a:buSzPts val="2800"/>
              <a:buFont typeface="Noto Sans Symbols"/>
              <a:buChar char="❑"/>
            </a:pPr>
            <a:r>
              <a:rPr lang="en-US" sz="2200">
                <a:latin typeface="Tahoma"/>
                <a:ea typeface="Tahoma"/>
                <a:cs typeface="Tahoma"/>
                <a:sym typeface="Tahoma"/>
              </a:rPr>
              <a:t>Trong project Android Studio tạo model </a:t>
            </a:r>
            <a:r>
              <a:rPr lang="en-US" sz="2200" b="1">
                <a:latin typeface="Tahoma"/>
                <a:ea typeface="Tahoma"/>
                <a:cs typeface="Tahoma"/>
                <a:sym typeface="Tahoma"/>
              </a:rPr>
              <a:t>Page</a:t>
            </a:r>
            <a:endParaRPr lang="en-US" sz="2200" b="1" i="1">
              <a:latin typeface="Tahoma"/>
              <a:ea typeface="Tahoma"/>
              <a:cs typeface="Tahoma"/>
              <a:sym typeface="Tahoma"/>
            </a:endParaRPr>
          </a:p>
        </p:txBody>
      </p:sp>
      <p:pic>
        <p:nvPicPr>
          <p:cNvPr id="3" name="Picture 2">
            <a:extLst>
              <a:ext uri="{FF2B5EF4-FFF2-40B4-BE49-F238E27FC236}">
                <a16:creationId xmlns:a16="http://schemas.microsoft.com/office/drawing/2014/main" id="{FE79A429-8B82-72C8-D2F3-E3A0E49E7379}"/>
              </a:ext>
            </a:extLst>
          </p:cNvPr>
          <p:cNvPicPr>
            <a:picLocks noChangeAspect="1"/>
          </p:cNvPicPr>
          <p:nvPr/>
        </p:nvPicPr>
        <p:blipFill>
          <a:blip r:embed="rId3"/>
          <a:stretch>
            <a:fillRect/>
          </a:stretch>
        </p:blipFill>
        <p:spPr>
          <a:xfrm>
            <a:off x="3770185" y="2245247"/>
            <a:ext cx="4651629" cy="3678033"/>
          </a:xfrm>
          <a:prstGeom prst="rect">
            <a:avLst/>
          </a:prstGeom>
        </p:spPr>
      </p:pic>
    </p:spTree>
    <p:extLst>
      <p:ext uri="{BB962C8B-B14F-4D97-AF65-F5344CB8AC3E}">
        <p14:creationId xmlns:p14="http://schemas.microsoft.com/office/powerpoint/2010/main" val="283363026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querymap</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50000"/>
              </a:lnSpc>
              <a:spcBef>
                <a:spcPts val="560"/>
              </a:spcBef>
              <a:spcAft>
                <a:spcPts val="0"/>
              </a:spcAft>
              <a:buClr>
                <a:srgbClr val="FF5A33"/>
              </a:buClr>
              <a:buSzPts val="2800"/>
              <a:buFont typeface="Noto Sans Symbols"/>
              <a:buChar char="❑"/>
            </a:pPr>
            <a:r>
              <a:rPr lang="en-US" sz="2200">
                <a:latin typeface="Tahoma"/>
                <a:ea typeface="Tahoma"/>
                <a:cs typeface="Tahoma"/>
                <a:sym typeface="Tahoma"/>
              </a:rPr>
              <a:t>Viết code model Page</a:t>
            </a:r>
            <a:endParaRPr lang="en-US" sz="2200" b="1" i="1">
              <a:latin typeface="Tahoma"/>
              <a:ea typeface="Tahoma"/>
              <a:cs typeface="Tahoma"/>
              <a:sym typeface="Tahoma"/>
            </a:endParaRPr>
          </a:p>
        </p:txBody>
      </p:sp>
      <p:pic>
        <p:nvPicPr>
          <p:cNvPr id="4" name="Picture 3">
            <a:extLst>
              <a:ext uri="{FF2B5EF4-FFF2-40B4-BE49-F238E27FC236}">
                <a16:creationId xmlns:a16="http://schemas.microsoft.com/office/drawing/2014/main" id="{FE5F50BC-8D52-8171-8502-D6CD4B6BA9E4}"/>
              </a:ext>
            </a:extLst>
          </p:cNvPr>
          <p:cNvPicPr>
            <a:picLocks noChangeAspect="1"/>
          </p:cNvPicPr>
          <p:nvPr/>
        </p:nvPicPr>
        <p:blipFill>
          <a:blip r:embed="rId3"/>
          <a:stretch>
            <a:fillRect/>
          </a:stretch>
        </p:blipFill>
        <p:spPr>
          <a:xfrm>
            <a:off x="2887702" y="1944181"/>
            <a:ext cx="6416596" cy="4351397"/>
          </a:xfrm>
          <a:prstGeom prst="rect">
            <a:avLst/>
          </a:prstGeom>
        </p:spPr>
      </p:pic>
    </p:spTree>
    <p:extLst>
      <p:ext uri="{BB962C8B-B14F-4D97-AF65-F5344CB8AC3E}">
        <p14:creationId xmlns:p14="http://schemas.microsoft.com/office/powerpoint/2010/main" val="13000490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querymap</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50000"/>
              </a:lnSpc>
              <a:spcBef>
                <a:spcPts val="560"/>
              </a:spcBef>
              <a:spcAft>
                <a:spcPts val="0"/>
              </a:spcAft>
              <a:buClr>
                <a:srgbClr val="FF5A33"/>
              </a:buClr>
              <a:buSzPts val="2800"/>
              <a:buFont typeface="Noto Sans Symbols"/>
              <a:buChar char="❑"/>
            </a:pPr>
            <a:r>
              <a:rPr lang="en-US" sz="2200">
                <a:latin typeface="Tahoma"/>
                <a:ea typeface="Tahoma"/>
                <a:cs typeface="Tahoma"/>
                <a:sym typeface="Tahoma"/>
              </a:rPr>
              <a:t>Viết code model Page </a:t>
            </a:r>
            <a:r>
              <a:rPr lang="en-US" sz="2200" i="1">
                <a:latin typeface="Tahoma"/>
                <a:ea typeface="Tahoma"/>
                <a:cs typeface="Tahoma"/>
                <a:sym typeface="Tahoma"/>
              </a:rPr>
              <a:t>(tiếp theo)</a:t>
            </a:r>
          </a:p>
        </p:txBody>
      </p:sp>
      <p:pic>
        <p:nvPicPr>
          <p:cNvPr id="3" name="Picture 2">
            <a:extLst>
              <a:ext uri="{FF2B5EF4-FFF2-40B4-BE49-F238E27FC236}">
                <a16:creationId xmlns:a16="http://schemas.microsoft.com/office/drawing/2014/main" id="{F6267BF8-C6A7-2EF5-39AC-71E2B7B259AD}"/>
              </a:ext>
            </a:extLst>
          </p:cNvPr>
          <p:cNvPicPr>
            <a:picLocks noChangeAspect="1"/>
          </p:cNvPicPr>
          <p:nvPr/>
        </p:nvPicPr>
        <p:blipFill>
          <a:blip r:embed="rId3"/>
          <a:stretch>
            <a:fillRect/>
          </a:stretch>
        </p:blipFill>
        <p:spPr>
          <a:xfrm>
            <a:off x="2647651" y="2043252"/>
            <a:ext cx="6896698" cy="4092295"/>
          </a:xfrm>
          <a:prstGeom prst="rect">
            <a:avLst/>
          </a:prstGeom>
        </p:spPr>
      </p:pic>
    </p:spTree>
    <p:extLst>
      <p:ext uri="{BB962C8B-B14F-4D97-AF65-F5344CB8AC3E}">
        <p14:creationId xmlns:p14="http://schemas.microsoft.com/office/powerpoint/2010/main" val="163263111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querymap</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50000"/>
              </a:lnSpc>
              <a:spcBef>
                <a:spcPts val="560"/>
              </a:spcBef>
              <a:spcAft>
                <a:spcPts val="0"/>
              </a:spcAft>
              <a:buClr>
                <a:srgbClr val="FF5A33"/>
              </a:buClr>
              <a:buSzPts val="2800"/>
              <a:buFont typeface="Noto Sans Symbols"/>
              <a:buChar char="❑"/>
            </a:pPr>
            <a:r>
              <a:rPr lang="en-US" sz="2200">
                <a:latin typeface="Tahoma"/>
                <a:ea typeface="Tahoma"/>
                <a:cs typeface="Tahoma"/>
                <a:sym typeface="Tahoma"/>
              </a:rPr>
              <a:t>Trong </a:t>
            </a:r>
            <a:r>
              <a:rPr lang="en-US" sz="2200" b="1">
                <a:latin typeface="Tahoma"/>
                <a:ea typeface="Tahoma"/>
                <a:cs typeface="Tahoma"/>
                <a:sym typeface="Tahoma"/>
              </a:rPr>
              <a:t>ApiServices</a:t>
            </a:r>
            <a:r>
              <a:rPr lang="en-US" sz="2200">
                <a:latin typeface="Tahoma"/>
                <a:ea typeface="Tahoma"/>
                <a:cs typeface="Tahoma"/>
                <a:sym typeface="Tahoma"/>
              </a:rPr>
              <a:t> thêm phương thức </a:t>
            </a:r>
            <a:r>
              <a:rPr lang="en-US" sz="2200" b="1">
                <a:latin typeface="Tahoma"/>
                <a:ea typeface="Tahoma"/>
                <a:cs typeface="Tahoma"/>
                <a:sym typeface="Tahoma"/>
              </a:rPr>
              <a:t>@GET</a:t>
            </a:r>
            <a:r>
              <a:rPr lang="en-US" sz="2200">
                <a:latin typeface="Tahoma"/>
                <a:ea typeface="Tahoma"/>
                <a:cs typeface="Tahoma"/>
                <a:sym typeface="Tahoma"/>
              </a:rPr>
              <a:t>, sử dụng </a:t>
            </a:r>
            <a:r>
              <a:rPr lang="en-US" sz="2200" b="1">
                <a:latin typeface="Tahoma"/>
                <a:ea typeface="Tahoma"/>
                <a:cs typeface="Tahoma"/>
                <a:sym typeface="Tahoma"/>
              </a:rPr>
              <a:t>@QueryMap</a:t>
            </a:r>
            <a:endParaRPr lang="en-US" sz="2200" b="1" i="1">
              <a:latin typeface="Tahoma"/>
              <a:ea typeface="Tahoma"/>
              <a:cs typeface="Tahoma"/>
              <a:sym typeface="Tahoma"/>
            </a:endParaRPr>
          </a:p>
        </p:txBody>
      </p:sp>
      <p:pic>
        <p:nvPicPr>
          <p:cNvPr id="4" name="Picture 3">
            <a:extLst>
              <a:ext uri="{FF2B5EF4-FFF2-40B4-BE49-F238E27FC236}">
                <a16:creationId xmlns:a16="http://schemas.microsoft.com/office/drawing/2014/main" id="{DCA306EB-6DFC-2917-72AF-10ACB4AF3DE5}"/>
              </a:ext>
            </a:extLst>
          </p:cNvPr>
          <p:cNvPicPr>
            <a:picLocks noChangeAspect="1"/>
          </p:cNvPicPr>
          <p:nvPr/>
        </p:nvPicPr>
        <p:blipFill>
          <a:blip r:embed="rId3"/>
          <a:stretch>
            <a:fillRect/>
          </a:stretch>
        </p:blipFill>
        <p:spPr>
          <a:xfrm>
            <a:off x="1266244" y="2137227"/>
            <a:ext cx="9659512" cy="3271520"/>
          </a:xfrm>
          <a:prstGeom prst="rect">
            <a:avLst/>
          </a:prstGeom>
        </p:spPr>
      </p:pic>
    </p:spTree>
    <p:extLst>
      <p:ext uri="{BB962C8B-B14F-4D97-AF65-F5344CB8AC3E}">
        <p14:creationId xmlns:p14="http://schemas.microsoft.com/office/powerpoint/2010/main" val="87521464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idx="1"/>
          </p:nvPr>
        </p:nvSpPr>
        <p:spPr>
          <a:xfrm>
            <a:off x="2616710" y="5136932"/>
            <a:ext cx="4774690" cy="898634"/>
          </a:xfrm>
          <a:prstGeom prst="rect">
            <a:avLst/>
          </a:prstGeom>
          <a:noFill/>
          <a:ln>
            <a:noFill/>
          </a:ln>
        </p:spPr>
        <p:txBody>
          <a:bodyPr spcFirstLastPara="1" vert="horz" wrap="square" lIns="91425" tIns="45700" rIns="91425" bIns="45700" rtlCol="0" anchor="t" anchorCtr="0">
            <a:noAutofit/>
          </a:bodyPr>
          <a:lstStyle/>
          <a:p>
            <a:pPr marL="0" indent="0" algn="r">
              <a:spcBef>
                <a:spcPts val="0"/>
              </a:spcBef>
              <a:buSzPct val="100000"/>
              <a:buNone/>
            </a:pPr>
            <a:r>
              <a:rPr lang="en-US" sz="2000" dirty="0" err="1">
                <a:solidFill>
                  <a:schemeClr val="bg1"/>
                </a:solidFill>
                <a:latin typeface="Tahoma"/>
                <a:ea typeface="Tahoma"/>
                <a:cs typeface="Tahoma"/>
                <a:sym typeface="Tahoma"/>
              </a:rPr>
              <a:t>Bài tập số 4</a:t>
            </a:r>
            <a:endParaRPr lang="en-US" sz="2000" dirty="0">
              <a:solidFill>
                <a:schemeClr val="bg1"/>
              </a:solidFill>
              <a:latin typeface="Tahoma"/>
              <a:ea typeface="Tahoma"/>
              <a:cs typeface="Tahoma"/>
              <a:sym typeface="Tahoma"/>
            </a:endParaRPr>
          </a:p>
        </p:txBody>
      </p:sp>
      <p:pic>
        <p:nvPicPr>
          <p:cNvPr id="30722" name="Picture 2" descr="Dấu Hiệu Demo Thẻ Đầy Màu Sắc Hình ảnh Sẵn có - Tải xuống Hình ảnh Ngay bây  giờ - Biểu tình - Sự kiện, Hàng hóa, Phần mềm máy tính - iStock">
            <a:extLst>
              <a:ext uri="{FF2B5EF4-FFF2-40B4-BE49-F238E27FC236}">
                <a16:creationId xmlns:a16="http://schemas.microsoft.com/office/drawing/2014/main" id="{13E74790-D1E1-0172-2916-C6C6E1391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473200"/>
            <a:ext cx="77724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24616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p:nvPr/>
        </p:nvSpPr>
        <p:spPr>
          <a:xfrm>
            <a:off x="3492500" y="3024466"/>
            <a:ext cx="810260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400" b="1" i="0" u="none" strike="noStrike" cap="small">
                <a:solidFill>
                  <a:srgbClr val="F2700E"/>
                </a:solidFill>
                <a:latin typeface="Times New Roman"/>
                <a:ea typeface="Times New Roman"/>
                <a:cs typeface="Times New Roman"/>
                <a:sym typeface="Times New Roman"/>
              </a:rPr>
              <a:t>Load more</a:t>
            </a:r>
            <a:endParaRPr sz="4400" b="0" i="0" u="none" strike="noStrike" cap="none">
              <a:solidFill>
                <a:srgbClr val="F2700E"/>
              </a:solidFill>
              <a:latin typeface="Times New Roman"/>
              <a:ea typeface="Times New Roman"/>
              <a:cs typeface="Times New Roman"/>
              <a:sym typeface="Times New Roman"/>
            </a:endParaRPr>
          </a:p>
        </p:txBody>
      </p:sp>
      <p:cxnSp>
        <p:nvCxnSpPr>
          <p:cNvPr id="132" name="Google Shape;132;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3" name="Google Shape;133;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
        <p:nvSpPr>
          <p:cNvPr id="134" name="Google Shape;134;p5"/>
          <p:cNvSpPr txBox="1"/>
          <p:nvPr/>
        </p:nvSpPr>
        <p:spPr>
          <a:xfrm>
            <a:off x="3581400" y="3978534"/>
            <a:ext cx="7924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Times New Roman"/>
                <a:ea typeface="Times New Roman"/>
                <a:cs typeface="Times New Roman"/>
                <a:sym typeface="Times New Roman"/>
              </a:rPr>
              <a:t>…</a:t>
            </a:r>
            <a:endParaRPr/>
          </a:p>
        </p:txBody>
      </p:sp>
    </p:spTree>
    <p:extLst>
      <p:ext uri="{BB962C8B-B14F-4D97-AF65-F5344CB8AC3E}">
        <p14:creationId xmlns:p14="http://schemas.microsoft.com/office/powerpoint/2010/main" val="4218770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Giới thiệu môn học</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Giới thiệu QueryMap và cách sử dụng</a:t>
            </a:r>
          </a:p>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Giới thiệu Load More và cách sử dụng</a:t>
            </a: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Giới thiệu Load more</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just" rtl="0">
              <a:lnSpc>
                <a:spcPct val="150000"/>
              </a:lnSpc>
              <a:spcBef>
                <a:spcPts val="560"/>
              </a:spcBef>
              <a:spcAft>
                <a:spcPts val="0"/>
              </a:spcAft>
              <a:buClr>
                <a:srgbClr val="FF5A33"/>
              </a:buClr>
              <a:buSzPts val="2800"/>
              <a:buFont typeface="Noto Sans Symbols"/>
              <a:buChar char="❑"/>
            </a:pPr>
            <a:r>
              <a:rPr lang="en-US" sz="2200" b="1">
                <a:latin typeface="Tahoma"/>
                <a:ea typeface="Tahoma"/>
                <a:cs typeface="Tahoma"/>
                <a:sym typeface="Tahoma"/>
              </a:rPr>
              <a:t>Load more</a:t>
            </a:r>
            <a:r>
              <a:rPr lang="en-US" sz="2200">
                <a:latin typeface="Tahoma"/>
                <a:ea typeface="Tahoma"/>
                <a:cs typeface="Tahoma"/>
                <a:sym typeface="Tahoma"/>
              </a:rPr>
              <a:t> được sử dụng để </a:t>
            </a:r>
            <a:r>
              <a:rPr lang="vi-VN" sz="2200">
                <a:latin typeface="Tahoma"/>
                <a:ea typeface="Tahoma"/>
                <a:cs typeface="Tahoma"/>
                <a:sym typeface="Tahoma"/>
              </a:rPr>
              <a:t>tải thêm dữ liệu khi người dùng cuộn đến cuối danh sách hoặc giao diện. Thường thấy trong danh sách hoặc lưới các mục, tính năng "load more" cho phép người dùng xem thêm nội dung mới mà không cần phải chuyển sang một màn hình khác hoặc tải lại toàn bộ danh sách.</a:t>
            </a:r>
            <a:endParaRPr lang="en-US" sz="2200">
              <a:latin typeface="Tahoma"/>
              <a:ea typeface="Tahoma"/>
              <a:cs typeface="Tahoma"/>
              <a:sym typeface="Tahoma"/>
            </a:endParaRPr>
          </a:p>
        </p:txBody>
      </p:sp>
      <p:pic>
        <p:nvPicPr>
          <p:cNvPr id="3" name="Picture 2" descr="A screenshot of a phone&#10;&#10;Description automatically generated">
            <a:extLst>
              <a:ext uri="{FF2B5EF4-FFF2-40B4-BE49-F238E27FC236}">
                <a16:creationId xmlns:a16="http://schemas.microsoft.com/office/drawing/2014/main" id="{9B238DF4-AE3A-16B9-34E7-92224C60CB22}"/>
              </a:ext>
            </a:extLst>
          </p:cNvPr>
          <p:cNvPicPr>
            <a:picLocks noChangeAspect="1"/>
          </p:cNvPicPr>
          <p:nvPr/>
        </p:nvPicPr>
        <p:blipFill rotWithShape="1">
          <a:blip r:embed="rId3"/>
          <a:srcRect r="1834" b="6792"/>
          <a:stretch/>
        </p:blipFill>
        <p:spPr>
          <a:xfrm>
            <a:off x="3103880" y="3357880"/>
            <a:ext cx="5984240" cy="3121296"/>
          </a:xfrm>
          <a:prstGeom prst="rect">
            <a:avLst/>
          </a:prstGeom>
          <a:ln>
            <a:noFill/>
          </a:ln>
          <a:effectLst>
            <a:softEdge rad="112500"/>
          </a:effectLst>
        </p:spPr>
      </p:pic>
    </p:spTree>
    <p:extLst>
      <p:ext uri="{BB962C8B-B14F-4D97-AF65-F5344CB8AC3E}">
        <p14:creationId xmlns:p14="http://schemas.microsoft.com/office/powerpoint/2010/main" val="309102954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Giới thiệu Load more</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just" rtl="0">
              <a:lnSpc>
                <a:spcPct val="150000"/>
              </a:lnSpc>
              <a:spcBef>
                <a:spcPts val="560"/>
              </a:spcBef>
              <a:spcAft>
                <a:spcPts val="0"/>
              </a:spcAft>
              <a:buClr>
                <a:srgbClr val="FF5A33"/>
              </a:buClr>
              <a:buSzPts val="2800"/>
              <a:buFont typeface="Noto Sans Symbols"/>
              <a:buChar char="❑"/>
            </a:pPr>
            <a:r>
              <a:rPr lang="vi-VN" sz="2200">
                <a:latin typeface="Tahoma"/>
                <a:ea typeface="Tahoma"/>
                <a:cs typeface="Tahoma"/>
                <a:sym typeface="Tahoma"/>
              </a:rPr>
              <a:t>Một số điều cần lưu ý khi thực hiện loadmore:</a:t>
            </a:r>
          </a:p>
          <a:p>
            <a:pPr lvl="1" indent="-406400" algn="just">
              <a:lnSpc>
                <a:spcPct val="150000"/>
              </a:lnSpc>
              <a:spcBef>
                <a:spcPts val="560"/>
              </a:spcBef>
              <a:buSzPts val="2800"/>
              <a:buFont typeface="Noto Sans Symbols"/>
              <a:buChar char="❑"/>
            </a:pPr>
            <a:r>
              <a:rPr lang="vi-VN" sz="2200">
                <a:latin typeface="Tahoma"/>
                <a:ea typeface="Tahoma"/>
                <a:cs typeface="Tahoma"/>
                <a:sym typeface="Tahoma"/>
              </a:rPr>
              <a:t>Hiển thị progress indicator trong khi đang tải dữ liệu.</a:t>
            </a:r>
          </a:p>
          <a:p>
            <a:pPr lvl="1" indent="-406400" algn="just">
              <a:lnSpc>
                <a:spcPct val="150000"/>
              </a:lnSpc>
              <a:spcBef>
                <a:spcPts val="560"/>
              </a:spcBef>
              <a:buSzPts val="2800"/>
              <a:buFont typeface="Noto Sans Symbols"/>
              <a:buChar char="❑"/>
            </a:pPr>
            <a:r>
              <a:rPr lang="vi-VN" sz="2200">
                <a:latin typeface="Tahoma"/>
                <a:ea typeface="Tahoma"/>
                <a:cs typeface="Tahoma"/>
                <a:sym typeface="Tahoma"/>
              </a:rPr>
              <a:t>Ngăn chặn cuộn tiếp trong khi đang tải để tránh lỗi.</a:t>
            </a:r>
          </a:p>
          <a:p>
            <a:pPr lvl="1" indent="-406400" algn="just">
              <a:lnSpc>
                <a:spcPct val="150000"/>
              </a:lnSpc>
              <a:spcBef>
                <a:spcPts val="560"/>
              </a:spcBef>
              <a:buSzPts val="2800"/>
              <a:buFont typeface="Noto Sans Symbols"/>
              <a:buChar char="❑"/>
            </a:pPr>
            <a:r>
              <a:rPr lang="vi-VN" sz="2200">
                <a:latin typeface="Tahoma"/>
                <a:ea typeface="Tahoma"/>
                <a:cs typeface="Tahoma"/>
                <a:sym typeface="Tahoma"/>
              </a:rPr>
              <a:t>Xử lý trường hợp hết dữ liệu để hiển thị message thông báo.</a:t>
            </a:r>
          </a:p>
          <a:p>
            <a:pPr lvl="1" indent="-406400" algn="just">
              <a:lnSpc>
                <a:spcPct val="150000"/>
              </a:lnSpc>
              <a:spcBef>
                <a:spcPts val="560"/>
              </a:spcBef>
              <a:buSzPts val="2800"/>
              <a:buFont typeface="Noto Sans Symbols"/>
              <a:buChar char="❑"/>
            </a:pPr>
            <a:r>
              <a:rPr lang="vi-VN" sz="2200">
                <a:latin typeface="Tahoma"/>
                <a:ea typeface="Tahoma"/>
                <a:cs typeface="Tahoma"/>
                <a:sym typeface="Tahoma"/>
              </a:rPr>
              <a:t>Kiểm soát tốc độ tải để tránh overload server.</a:t>
            </a:r>
            <a:endParaRPr lang="en-US" sz="2200">
              <a:latin typeface="Tahoma"/>
              <a:ea typeface="Tahoma"/>
              <a:cs typeface="Tahoma"/>
              <a:sym typeface="Tahoma"/>
            </a:endParaRPr>
          </a:p>
        </p:txBody>
      </p:sp>
    </p:spTree>
    <p:extLst>
      <p:ext uri="{BB962C8B-B14F-4D97-AF65-F5344CB8AC3E}">
        <p14:creationId xmlns:p14="http://schemas.microsoft.com/office/powerpoint/2010/main" val="322674845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p:nvPr/>
        </p:nvSpPr>
        <p:spPr>
          <a:xfrm>
            <a:off x="3492500" y="3024466"/>
            <a:ext cx="810260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400" b="1" i="0" u="none" strike="noStrike" cap="small">
                <a:solidFill>
                  <a:srgbClr val="F2700E"/>
                </a:solidFill>
                <a:latin typeface="Times New Roman"/>
                <a:ea typeface="Times New Roman"/>
                <a:cs typeface="Times New Roman"/>
                <a:sym typeface="Times New Roman"/>
              </a:rPr>
              <a:t>Sử dụng loadmore</a:t>
            </a:r>
            <a:endParaRPr sz="4400" b="0" i="0" u="none" strike="noStrike" cap="none">
              <a:solidFill>
                <a:srgbClr val="F2700E"/>
              </a:solidFill>
              <a:latin typeface="Times New Roman"/>
              <a:ea typeface="Times New Roman"/>
              <a:cs typeface="Times New Roman"/>
              <a:sym typeface="Times New Roman"/>
            </a:endParaRPr>
          </a:p>
        </p:txBody>
      </p:sp>
      <p:cxnSp>
        <p:nvCxnSpPr>
          <p:cNvPr id="132" name="Google Shape;132;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3" name="Google Shape;133;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
        <p:nvSpPr>
          <p:cNvPr id="134" name="Google Shape;134;p5"/>
          <p:cNvSpPr txBox="1"/>
          <p:nvPr/>
        </p:nvSpPr>
        <p:spPr>
          <a:xfrm>
            <a:off x="3581400" y="3978534"/>
            <a:ext cx="7924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Times New Roman"/>
                <a:ea typeface="Times New Roman"/>
                <a:cs typeface="Times New Roman"/>
                <a:sym typeface="Times New Roman"/>
              </a:rPr>
              <a:t>…</a:t>
            </a:r>
            <a:endParaRPr/>
          </a:p>
        </p:txBody>
      </p:sp>
    </p:spTree>
    <p:extLst>
      <p:ext uri="{BB962C8B-B14F-4D97-AF65-F5344CB8AC3E}">
        <p14:creationId xmlns:p14="http://schemas.microsoft.com/office/powerpoint/2010/main" val="2896118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load more</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50000"/>
              </a:lnSpc>
              <a:spcBef>
                <a:spcPts val="560"/>
              </a:spcBef>
              <a:spcAft>
                <a:spcPts val="0"/>
              </a:spcAft>
              <a:buClr>
                <a:srgbClr val="FF5A33"/>
              </a:buClr>
              <a:buSzPts val="2800"/>
              <a:buFont typeface="Noto Sans Symbols"/>
              <a:buChar char="❑"/>
            </a:pPr>
            <a:r>
              <a:rPr lang="en-US" sz="2200">
                <a:latin typeface="Tahoma"/>
                <a:ea typeface="Tahoma"/>
                <a:cs typeface="Tahoma"/>
                <a:sym typeface="Tahoma"/>
              </a:rPr>
              <a:t>Xây dựng Layout hiển thị danh sách fruit</a:t>
            </a:r>
          </a:p>
        </p:txBody>
      </p:sp>
      <p:pic>
        <p:nvPicPr>
          <p:cNvPr id="3" name="Picture 2">
            <a:extLst>
              <a:ext uri="{FF2B5EF4-FFF2-40B4-BE49-F238E27FC236}">
                <a16:creationId xmlns:a16="http://schemas.microsoft.com/office/drawing/2014/main" id="{35660C30-1DE1-28FC-48B1-627EFAE5411B}"/>
              </a:ext>
            </a:extLst>
          </p:cNvPr>
          <p:cNvPicPr>
            <a:picLocks noChangeAspect="1"/>
          </p:cNvPicPr>
          <p:nvPr/>
        </p:nvPicPr>
        <p:blipFill>
          <a:blip r:embed="rId3"/>
          <a:stretch>
            <a:fillRect/>
          </a:stretch>
        </p:blipFill>
        <p:spPr>
          <a:xfrm>
            <a:off x="4403586" y="1759982"/>
            <a:ext cx="5010429" cy="4719194"/>
          </a:xfrm>
          <a:prstGeom prst="rect">
            <a:avLst/>
          </a:prstGeom>
        </p:spPr>
      </p:pic>
    </p:spTree>
    <p:extLst>
      <p:ext uri="{BB962C8B-B14F-4D97-AF65-F5344CB8AC3E}">
        <p14:creationId xmlns:p14="http://schemas.microsoft.com/office/powerpoint/2010/main" val="299456607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load more</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50000"/>
              </a:lnSpc>
              <a:spcBef>
                <a:spcPts val="560"/>
              </a:spcBef>
              <a:spcAft>
                <a:spcPts val="0"/>
              </a:spcAft>
              <a:buClr>
                <a:srgbClr val="FF5A33"/>
              </a:buClr>
              <a:buSzPts val="2800"/>
              <a:buFont typeface="Noto Sans Symbols"/>
              <a:buChar char="❑"/>
            </a:pPr>
            <a:r>
              <a:rPr lang="en-US" sz="2200">
                <a:latin typeface="Tahoma"/>
                <a:ea typeface="Tahoma"/>
                <a:cs typeface="Tahoma"/>
                <a:sym typeface="Tahoma"/>
              </a:rPr>
              <a:t>Gọi API</a:t>
            </a:r>
          </a:p>
        </p:txBody>
      </p:sp>
      <p:pic>
        <p:nvPicPr>
          <p:cNvPr id="2" name="Picture 1">
            <a:extLst>
              <a:ext uri="{FF2B5EF4-FFF2-40B4-BE49-F238E27FC236}">
                <a16:creationId xmlns:a16="http://schemas.microsoft.com/office/drawing/2014/main" id="{F668E584-4212-39AD-03B4-5C292ADF785C}"/>
              </a:ext>
            </a:extLst>
          </p:cNvPr>
          <p:cNvPicPr>
            <a:picLocks noChangeAspect="1"/>
          </p:cNvPicPr>
          <p:nvPr/>
        </p:nvPicPr>
        <p:blipFill>
          <a:blip r:embed="rId3"/>
          <a:stretch>
            <a:fillRect/>
          </a:stretch>
        </p:blipFill>
        <p:spPr>
          <a:xfrm>
            <a:off x="2497851" y="1917335"/>
            <a:ext cx="7196298" cy="4257041"/>
          </a:xfrm>
          <a:prstGeom prst="rect">
            <a:avLst/>
          </a:prstGeom>
          <a:ln w="12700">
            <a:solidFill>
              <a:srgbClr val="2B2B2B"/>
            </a:solidFill>
          </a:ln>
        </p:spPr>
      </p:pic>
    </p:spTree>
    <p:extLst>
      <p:ext uri="{BB962C8B-B14F-4D97-AF65-F5344CB8AC3E}">
        <p14:creationId xmlns:p14="http://schemas.microsoft.com/office/powerpoint/2010/main" val="140937057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load more</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50000"/>
              </a:lnSpc>
              <a:spcBef>
                <a:spcPts val="560"/>
              </a:spcBef>
              <a:spcAft>
                <a:spcPts val="0"/>
              </a:spcAft>
              <a:buClr>
                <a:srgbClr val="FF5A33"/>
              </a:buClr>
              <a:buSzPts val="2800"/>
              <a:buFont typeface="Noto Sans Symbols"/>
              <a:buChar char="❑"/>
            </a:pPr>
            <a:r>
              <a:rPr lang="en-US" sz="2200">
                <a:latin typeface="Tahoma"/>
                <a:ea typeface="Tahoma"/>
                <a:cs typeface="Tahoma"/>
                <a:sym typeface="Tahoma"/>
              </a:rPr>
              <a:t>Nội dung getData()</a:t>
            </a:r>
          </a:p>
        </p:txBody>
      </p:sp>
      <p:pic>
        <p:nvPicPr>
          <p:cNvPr id="4" name="Picture 3">
            <a:extLst>
              <a:ext uri="{FF2B5EF4-FFF2-40B4-BE49-F238E27FC236}">
                <a16:creationId xmlns:a16="http://schemas.microsoft.com/office/drawing/2014/main" id="{387A08D3-CECF-957E-DFD4-191138FAAB04}"/>
              </a:ext>
            </a:extLst>
          </p:cNvPr>
          <p:cNvPicPr>
            <a:picLocks noChangeAspect="1"/>
          </p:cNvPicPr>
          <p:nvPr/>
        </p:nvPicPr>
        <p:blipFill>
          <a:blip r:embed="rId3"/>
          <a:stretch>
            <a:fillRect/>
          </a:stretch>
        </p:blipFill>
        <p:spPr>
          <a:xfrm>
            <a:off x="3080842" y="1965960"/>
            <a:ext cx="6030316" cy="4513216"/>
          </a:xfrm>
          <a:prstGeom prst="rect">
            <a:avLst/>
          </a:prstGeom>
        </p:spPr>
      </p:pic>
    </p:spTree>
    <p:extLst>
      <p:ext uri="{BB962C8B-B14F-4D97-AF65-F5344CB8AC3E}">
        <p14:creationId xmlns:p14="http://schemas.microsoft.com/office/powerpoint/2010/main" val="291610129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load more</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50000"/>
              </a:lnSpc>
              <a:spcBef>
                <a:spcPts val="560"/>
              </a:spcBef>
              <a:spcAft>
                <a:spcPts val="0"/>
              </a:spcAft>
              <a:buClr>
                <a:srgbClr val="FF5A33"/>
              </a:buClr>
              <a:buSzPts val="2800"/>
              <a:buFont typeface="Noto Sans Symbols"/>
              <a:buChar char="❑"/>
            </a:pPr>
            <a:r>
              <a:rPr lang="en-US" sz="2200">
                <a:latin typeface="Tahoma"/>
                <a:ea typeface="Tahoma"/>
                <a:cs typeface="Tahoma"/>
                <a:sym typeface="Tahoma"/>
              </a:rPr>
              <a:t>Bắt sự kiện khi load đến item cuối cùng</a:t>
            </a:r>
          </a:p>
        </p:txBody>
      </p:sp>
      <p:pic>
        <p:nvPicPr>
          <p:cNvPr id="3" name="Picture 2">
            <a:extLst>
              <a:ext uri="{FF2B5EF4-FFF2-40B4-BE49-F238E27FC236}">
                <a16:creationId xmlns:a16="http://schemas.microsoft.com/office/drawing/2014/main" id="{3A15E484-5FAB-56E1-4C87-F08B7B8D962C}"/>
              </a:ext>
            </a:extLst>
          </p:cNvPr>
          <p:cNvPicPr>
            <a:picLocks noChangeAspect="1"/>
          </p:cNvPicPr>
          <p:nvPr/>
        </p:nvPicPr>
        <p:blipFill>
          <a:blip r:embed="rId3"/>
          <a:stretch>
            <a:fillRect/>
          </a:stretch>
        </p:blipFill>
        <p:spPr>
          <a:xfrm>
            <a:off x="1404937" y="1763712"/>
            <a:ext cx="9382125" cy="4819650"/>
          </a:xfrm>
          <a:prstGeom prst="rect">
            <a:avLst/>
          </a:prstGeom>
        </p:spPr>
      </p:pic>
    </p:spTree>
    <p:extLst>
      <p:ext uri="{BB962C8B-B14F-4D97-AF65-F5344CB8AC3E}">
        <p14:creationId xmlns:p14="http://schemas.microsoft.com/office/powerpoint/2010/main" val="284136487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load more</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50000"/>
              </a:lnSpc>
              <a:spcBef>
                <a:spcPts val="560"/>
              </a:spcBef>
              <a:spcAft>
                <a:spcPts val="0"/>
              </a:spcAft>
              <a:buClr>
                <a:srgbClr val="FF5A33"/>
              </a:buClr>
              <a:buSzPts val="2800"/>
              <a:buFont typeface="Noto Sans Symbols"/>
              <a:buChar char="❑"/>
            </a:pPr>
            <a:r>
              <a:rPr lang="en-US" sz="2200">
                <a:latin typeface="Tahoma"/>
                <a:ea typeface="Tahoma"/>
                <a:cs typeface="Tahoma"/>
                <a:sym typeface="Tahoma"/>
              </a:rPr>
              <a:t>Nội dung FilterFruit()</a:t>
            </a:r>
          </a:p>
        </p:txBody>
      </p:sp>
      <p:pic>
        <p:nvPicPr>
          <p:cNvPr id="3" name="Picture 2">
            <a:extLst>
              <a:ext uri="{FF2B5EF4-FFF2-40B4-BE49-F238E27FC236}">
                <a16:creationId xmlns:a16="http://schemas.microsoft.com/office/drawing/2014/main" id="{B9F7F322-1939-7FA1-234D-021D1B81E828}"/>
              </a:ext>
            </a:extLst>
          </p:cNvPr>
          <p:cNvPicPr>
            <a:picLocks noChangeAspect="1"/>
          </p:cNvPicPr>
          <p:nvPr/>
        </p:nvPicPr>
        <p:blipFill>
          <a:blip r:embed="rId3"/>
          <a:stretch>
            <a:fillRect/>
          </a:stretch>
        </p:blipFill>
        <p:spPr>
          <a:xfrm>
            <a:off x="687826" y="2373536"/>
            <a:ext cx="10816347" cy="2838544"/>
          </a:xfrm>
          <a:prstGeom prst="rect">
            <a:avLst/>
          </a:prstGeom>
        </p:spPr>
      </p:pic>
    </p:spTree>
    <p:extLst>
      <p:ext uri="{BB962C8B-B14F-4D97-AF65-F5344CB8AC3E}">
        <p14:creationId xmlns:p14="http://schemas.microsoft.com/office/powerpoint/2010/main" val="64179934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load more</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50000"/>
              </a:lnSpc>
              <a:spcBef>
                <a:spcPts val="560"/>
              </a:spcBef>
              <a:spcAft>
                <a:spcPts val="0"/>
              </a:spcAft>
              <a:buClr>
                <a:srgbClr val="FF5A33"/>
              </a:buClr>
              <a:buSzPts val="2800"/>
              <a:buFont typeface="Noto Sans Symbols"/>
              <a:buChar char="❑"/>
            </a:pPr>
            <a:r>
              <a:rPr lang="en-US" sz="2200">
                <a:latin typeface="Tahoma"/>
                <a:ea typeface="Tahoma"/>
                <a:cs typeface="Tahoma"/>
                <a:sym typeface="Tahoma"/>
              </a:rPr>
              <a:t>Xem kết quả</a:t>
            </a:r>
          </a:p>
        </p:txBody>
      </p:sp>
      <p:pic>
        <p:nvPicPr>
          <p:cNvPr id="5" name="Picture 4" descr="A login screen with orange and black text&#10;&#10;Description automatically generated">
            <a:extLst>
              <a:ext uri="{FF2B5EF4-FFF2-40B4-BE49-F238E27FC236}">
                <a16:creationId xmlns:a16="http://schemas.microsoft.com/office/drawing/2014/main" id="{1553C872-E813-4ACF-A8ED-80C2FE4D5E8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0282" y="1930400"/>
            <a:ext cx="2611435" cy="4548776"/>
          </a:xfrm>
          <a:prstGeom prst="rect">
            <a:avLst/>
          </a:prstGeom>
          <a:noFill/>
          <a:ln>
            <a:noFill/>
          </a:ln>
        </p:spPr>
      </p:pic>
    </p:spTree>
    <p:extLst>
      <p:ext uri="{BB962C8B-B14F-4D97-AF65-F5344CB8AC3E}">
        <p14:creationId xmlns:p14="http://schemas.microsoft.com/office/powerpoint/2010/main" val="140307601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idx="1"/>
          </p:nvPr>
        </p:nvSpPr>
        <p:spPr>
          <a:xfrm>
            <a:off x="2616710" y="5136932"/>
            <a:ext cx="4774690" cy="898634"/>
          </a:xfrm>
          <a:prstGeom prst="rect">
            <a:avLst/>
          </a:prstGeom>
          <a:noFill/>
          <a:ln>
            <a:noFill/>
          </a:ln>
        </p:spPr>
        <p:txBody>
          <a:bodyPr spcFirstLastPara="1" vert="horz" wrap="square" lIns="91425" tIns="45700" rIns="91425" bIns="45700" rtlCol="0" anchor="t" anchorCtr="0">
            <a:noAutofit/>
          </a:bodyPr>
          <a:lstStyle/>
          <a:p>
            <a:pPr marL="0" indent="0" algn="r">
              <a:spcBef>
                <a:spcPts val="0"/>
              </a:spcBef>
              <a:buSzPct val="100000"/>
              <a:buNone/>
            </a:pPr>
            <a:r>
              <a:rPr lang="en-US" sz="2000" dirty="0" err="1">
                <a:solidFill>
                  <a:schemeClr val="bg1"/>
                </a:solidFill>
                <a:latin typeface="Tahoma"/>
                <a:ea typeface="Tahoma"/>
                <a:cs typeface="Tahoma"/>
                <a:sym typeface="Tahoma"/>
              </a:rPr>
              <a:t>Bài tập số 4</a:t>
            </a:r>
            <a:endParaRPr lang="en-US" sz="2000" dirty="0">
              <a:solidFill>
                <a:schemeClr val="bg1"/>
              </a:solidFill>
              <a:latin typeface="Tahoma"/>
              <a:ea typeface="Tahoma"/>
              <a:cs typeface="Tahoma"/>
              <a:sym typeface="Tahoma"/>
            </a:endParaRPr>
          </a:p>
        </p:txBody>
      </p:sp>
      <p:pic>
        <p:nvPicPr>
          <p:cNvPr id="30722" name="Picture 2" descr="Dấu Hiệu Demo Thẻ Đầy Màu Sắc Hình ảnh Sẵn có - Tải xuống Hình ảnh Ngay bây  giờ - Biểu tình - Sự kiện, Hàng hóa, Phần mềm máy tính - iStock">
            <a:extLst>
              <a:ext uri="{FF2B5EF4-FFF2-40B4-BE49-F238E27FC236}">
                <a16:creationId xmlns:a16="http://schemas.microsoft.com/office/drawing/2014/main" id="{13E74790-D1E1-0172-2916-C6C6E1391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473200"/>
            <a:ext cx="77724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75127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4" descr="D:\Pictures\PNG\present.png"/>
          <p:cNvPicPr preferRelativeResize="0"/>
          <p:nvPr/>
        </p:nvPicPr>
        <p:blipFill rotWithShape="1">
          <a:blip r:embed="rId3">
            <a:alphaModFix/>
          </a:blip>
          <a:srcRect/>
          <a:stretch/>
        </p:blipFill>
        <p:spPr>
          <a:xfrm flipH="1">
            <a:off x="9620225" y="1017269"/>
            <a:ext cx="2313580" cy="5356860"/>
          </a:xfrm>
          <a:prstGeom prst="rect">
            <a:avLst/>
          </a:prstGeom>
          <a:noFill/>
          <a:ln>
            <a:noFill/>
          </a:ln>
        </p:spPr>
      </p:pic>
      <p:sp>
        <p:nvSpPr>
          <p:cNvPr id="123" name="Google Shape;123;p4"/>
          <p:cNvSpPr/>
          <p:nvPr/>
        </p:nvSpPr>
        <p:spPr>
          <a:xfrm>
            <a:off x="609600" y="1480800"/>
            <a:ext cx="8799600" cy="48438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small">
              <a:solidFill>
                <a:srgbClr val="FFFFFF"/>
              </a:solidFill>
              <a:latin typeface="Calibri"/>
              <a:ea typeface="Calibri"/>
              <a:cs typeface="Calibri"/>
              <a:sym typeface="Calibri"/>
            </a:endParaRPr>
          </a:p>
        </p:txBody>
      </p:sp>
      <p:sp>
        <p:nvSpPr>
          <p:cNvPr id="124" name="Google Shape;124;p4"/>
          <p:cNvSpPr/>
          <p:nvPr/>
        </p:nvSpPr>
        <p:spPr>
          <a:xfrm>
            <a:off x="858979" y="1066800"/>
            <a:ext cx="5334000" cy="845127"/>
          </a:xfrm>
          <a:prstGeom prst="rightArrow">
            <a:avLst>
              <a:gd name="adj1" fmla="val 100000"/>
              <a:gd name="adj2" fmla="val 50000"/>
            </a:avLst>
          </a:prstGeom>
          <a:solidFill>
            <a:srgbClr val="F2700E"/>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small">
              <a:solidFill>
                <a:srgbClr val="000000"/>
              </a:solidFill>
              <a:latin typeface="Times New Roman"/>
              <a:ea typeface="Times New Roman"/>
              <a:cs typeface="Times New Roman"/>
              <a:sym typeface="Times New Roman"/>
            </a:endParaRPr>
          </a:p>
        </p:txBody>
      </p:sp>
      <p:sp>
        <p:nvSpPr>
          <p:cNvPr id="125" name="Google Shape;125;p4"/>
          <p:cNvSpPr txBox="1"/>
          <p:nvPr/>
        </p:nvSpPr>
        <p:spPr>
          <a:xfrm>
            <a:off x="763511" y="2073600"/>
            <a:ext cx="8505310" cy="4077818"/>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F2700E"/>
              </a:buClr>
              <a:buSzPts val="3000"/>
              <a:buFont typeface="Noto Sans Symbols"/>
              <a:buChar char="◉"/>
            </a:pPr>
            <a:r>
              <a:rPr lang="en-US" sz="2400" b="0" i="0" u="none" strike="noStrike" cap="small">
                <a:solidFill>
                  <a:srgbClr val="FF3300"/>
                </a:solidFill>
                <a:latin typeface="Tahoma"/>
                <a:ea typeface="Tahoma"/>
                <a:cs typeface="Tahoma"/>
                <a:sym typeface="Tahoma"/>
              </a:rPr>
              <a:t>Giới thiệu querymap và cách sử dụng</a:t>
            </a:r>
          </a:p>
          <a:p>
            <a:pPr marL="457200" marR="0" lvl="0" indent="-457200" algn="l" rtl="0">
              <a:lnSpc>
                <a:spcPct val="100000"/>
              </a:lnSpc>
              <a:spcBef>
                <a:spcPts val="0"/>
              </a:spcBef>
              <a:spcAft>
                <a:spcPts val="0"/>
              </a:spcAft>
              <a:buClr>
                <a:srgbClr val="F2700E"/>
              </a:buClr>
              <a:buSzPts val="3000"/>
              <a:buFont typeface="Noto Sans Symbols"/>
              <a:buChar char="◉"/>
            </a:pPr>
            <a:r>
              <a:rPr lang="en-US" sz="2400" b="0" i="0" u="none" strike="noStrike" cap="small">
                <a:solidFill>
                  <a:srgbClr val="FF3300"/>
                </a:solidFill>
                <a:latin typeface="Tahoma"/>
                <a:ea typeface="Tahoma"/>
                <a:cs typeface="Tahoma"/>
                <a:sym typeface="Tahoma"/>
              </a:rPr>
              <a:t>Giới thiệu load more và cách sử dụng</a:t>
            </a:r>
          </a:p>
        </p:txBody>
      </p:sp>
      <p:sp>
        <p:nvSpPr>
          <p:cNvPr id="126" name="Google Shape;126;p4"/>
          <p:cNvSpPr txBox="1"/>
          <p:nvPr/>
        </p:nvSpPr>
        <p:spPr>
          <a:xfrm>
            <a:off x="874344" y="1124636"/>
            <a:ext cx="4561800" cy="6649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3600" b="1" i="0" u="none" strike="noStrike" cap="small">
                <a:solidFill>
                  <a:schemeClr val="lt1"/>
                </a:solidFill>
                <a:latin typeface="Tahoma"/>
                <a:ea typeface="Tahoma"/>
                <a:cs typeface="Tahoma"/>
                <a:sym typeface="Tahoma"/>
              </a:rPr>
              <a:t>Mục tiêu</a:t>
            </a:r>
            <a:endParaRPr sz="3600" b="1" i="0" u="none" strike="noStrike" cap="small">
              <a:solidFill>
                <a:schemeClr val="lt1"/>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43"/>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p:nvPr/>
        </p:nvSpPr>
        <p:spPr>
          <a:xfrm>
            <a:off x="3492500" y="3024466"/>
            <a:ext cx="810260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400" b="1" i="0" u="none" strike="noStrike" cap="small">
                <a:solidFill>
                  <a:srgbClr val="F2700E"/>
                </a:solidFill>
                <a:latin typeface="Times New Roman"/>
                <a:ea typeface="Times New Roman"/>
                <a:cs typeface="Times New Roman"/>
                <a:sym typeface="Times New Roman"/>
              </a:rPr>
              <a:t>Query map</a:t>
            </a:r>
            <a:endParaRPr sz="4400" b="0" i="0" u="none" strike="noStrike" cap="none">
              <a:solidFill>
                <a:srgbClr val="F2700E"/>
              </a:solidFill>
              <a:latin typeface="Times New Roman"/>
              <a:ea typeface="Times New Roman"/>
              <a:cs typeface="Times New Roman"/>
              <a:sym typeface="Times New Roman"/>
            </a:endParaRPr>
          </a:p>
        </p:txBody>
      </p:sp>
      <p:cxnSp>
        <p:nvCxnSpPr>
          <p:cNvPr id="132" name="Google Shape;132;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3" name="Google Shape;133;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
        <p:nvSpPr>
          <p:cNvPr id="134" name="Google Shape;134;p5"/>
          <p:cNvSpPr txBox="1"/>
          <p:nvPr/>
        </p:nvSpPr>
        <p:spPr>
          <a:xfrm>
            <a:off x="3581400" y="3978534"/>
            <a:ext cx="7924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Times New Roman"/>
                <a:ea typeface="Times New Roman"/>
                <a:cs typeface="Times New Roman"/>
                <a:sym typeface="Times New Roman"/>
              </a:rPr>
              <a:t>…</a:t>
            </a:r>
            <a:endParaRPr/>
          </a:p>
        </p:txBody>
      </p:sp>
    </p:spTree>
    <p:extLst>
      <p:ext uri="{BB962C8B-B14F-4D97-AF65-F5344CB8AC3E}">
        <p14:creationId xmlns:p14="http://schemas.microsoft.com/office/powerpoint/2010/main" val="1491681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Giới thiệu querymap</a:t>
            </a:r>
            <a:endParaRPr/>
          </a:p>
        </p:txBody>
      </p:sp>
      <p:sp>
        <p:nvSpPr>
          <p:cNvPr id="111" name="Google Shape;111;p2"/>
          <p:cNvSpPr txBox="1">
            <a:spLocks noGrp="1"/>
          </p:cNvSpPr>
          <p:nvPr>
            <p:ph type="body" idx="1"/>
          </p:nvPr>
        </p:nvSpPr>
        <p:spPr>
          <a:xfrm>
            <a:off x="609600" y="1066799"/>
            <a:ext cx="10972800" cy="1783279"/>
          </a:xfrm>
          <a:prstGeom prst="rect">
            <a:avLst/>
          </a:prstGeom>
          <a:noFill/>
          <a:ln>
            <a:noFill/>
          </a:ln>
        </p:spPr>
        <p:txBody>
          <a:bodyPr spcFirstLastPara="1" wrap="square" lIns="91425" tIns="45700" rIns="91425" bIns="45700" anchor="t" anchorCtr="0">
            <a:normAutofit/>
          </a:bodyPr>
          <a:lstStyle/>
          <a:p>
            <a:pPr marL="457200" lvl="0" indent="-406400" algn="l" rtl="0">
              <a:lnSpc>
                <a:spcPct val="150000"/>
              </a:lnSpc>
              <a:spcBef>
                <a:spcPts val="560"/>
              </a:spcBef>
              <a:spcAft>
                <a:spcPts val="0"/>
              </a:spcAft>
              <a:buClr>
                <a:srgbClr val="FF5A33"/>
              </a:buClr>
              <a:buSzPts val="2800"/>
              <a:buFont typeface="Noto Sans Symbols"/>
              <a:buChar char="❑"/>
            </a:pPr>
            <a:r>
              <a:rPr lang="en-US" sz="2200" b="1" i="0">
                <a:solidFill>
                  <a:srgbClr val="374151"/>
                </a:solidFill>
                <a:effectLst/>
                <a:latin typeface="Tahoma" panose="020B0604030504040204" pitchFamily="34" charset="0"/>
                <a:ea typeface="Tahoma" panose="020B0604030504040204" pitchFamily="34" charset="0"/>
                <a:cs typeface="Tahoma" panose="020B0604030504040204" pitchFamily="34" charset="0"/>
              </a:rPr>
              <a:t>@QueryMap</a:t>
            </a:r>
            <a:r>
              <a:rPr lang="en-US" sz="2200" b="0" i="0">
                <a:solidFill>
                  <a:srgbClr val="374151"/>
                </a:solidFill>
                <a:effectLst/>
                <a:latin typeface="Tahoma" panose="020B0604030504040204" pitchFamily="34" charset="0"/>
                <a:ea typeface="Tahoma" panose="020B0604030504040204" pitchFamily="34" charset="0"/>
                <a:cs typeface="Tahoma" panose="020B0604030504040204" pitchFamily="34" charset="0"/>
              </a:rPr>
              <a:t> trong Retrofit </a:t>
            </a:r>
            <a:r>
              <a:rPr lang="vi-VN" sz="2200" b="0" i="0">
                <a:solidFill>
                  <a:srgbClr val="374151"/>
                </a:solidFill>
                <a:effectLst/>
                <a:latin typeface="Tahoma" panose="020B0604030504040204" pitchFamily="34" charset="0"/>
                <a:ea typeface="Tahoma" panose="020B0604030504040204" pitchFamily="34" charset="0"/>
                <a:cs typeface="Tahoma" panose="020B0604030504040204" pitchFamily="34" charset="0"/>
              </a:rPr>
              <a:t>thường được sử dụng để truyền các tham số truy vấn (</a:t>
            </a:r>
            <a:r>
              <a:rPr lang="vi-VN" sz="2200" b="1" i="0">
                <a:solidFill>
                  <a:srgbClr val="374151"/>
                </a:solidFill>
                <a:effectLst/>
                <a:latin typeface="Tahoma" panose="020B0604030504040204" pitchFamily="34" charset="0"/>
                <a:ea typeface="Tahoma" panose="020B0604030504040204" pitchFamily="34" charset="0"/>
                <a:cs typeface="Tahoma" panose="020B0604030504040204" pitchFamily="34" charset="0"/>
              </a:rPr>
              <a:t>query parameters</a:t>
            </a:r>
            <a:r>
              <a:rPr lang="vi-VN" sz="2200" b="0" i="0">
                <a:solidFill>
                  <a:srgbClr val="374151"/>
                </a:solidFill>
                <a:effectLst/>
                <a:latin typeface="Tahoma" panose="020B0604030504040204" pitchFamily="34" charset="0"/>
                <a:ea typeface="Tahoma" panose="020B0604030504040204" pitchFamily="34" charset="0"/>
                <a:cs typeface="Tahoma" panose="020B0604030504040204" pitchFamily="34" charset="0"/>
              </a:rPr>
              <a:t>) vào các cuộc gọi </a:t>
            </a:r>
            <a:r>
              <a:rPr lang="vi-VN" sz="2200" b="1" i="0">
                <a:solidFill>
                  <a:srgbClr val="374151"/>
                </a:solidFill>
                <a:effectLst/>
                <a:latin typeface="Tahoma" panose="020B0604030504040204" pitchFamily="34" charset="0"/>
                <a:ea typeface="Tahoma" panose="020B0604030504040204" pitchFamily="34" charset="0"/>
                <a:cs typeface="Tahoma" panose="020B0604030504040204" pitchFamily="34" charset="0"/>
              </a:rPr>
              <a:t>API</a:t>
            </a:r>
            <a:r>
              <a:rPr lang="vi-VN" sz="2200" b="0" i="0">
                <a:solidFill>
                  <a:srgbClr val="374151"/>
                </a:solidFill>
                <a:effectLst/>
                <a:latin typeface="Tahoma" panose="020B0604030504040204" pitchFamily="34" charset="0"/>
                <a:ea typeface="Tahoma" panose="020B0604030504040204" pitchFamily="34" charset="0"/>
                <a:cs typeface="Tahoma" panose="020B0604030504040204" pitchFamily="34" charset="0"/>
              </a:rPr>
              <a:t>. Query </a:t>
            </a:r>
            <a:r>
              <a:rPr lang="vi-VN" sz="2200" b="1" i="0">
                <a:solidFill>
                  <a:srgbClr val="374151"/>
                </a:solidFill>
                <a:effectLst/>
                <a:latin typeface="Tahoma" panose="020B0604030504040204" pitchFamily="34" charset="0"/>
                <a:ea typeface="Tahoma" panose="020B0604030504040204" pitchFamily="34" charset="0"/>
                <a:cs typeface="Tahoma" panose="020B0604030504040204" pitchFamily="34" charset="0"/>
              </a:rPr>
              <a:t>parameters</a:t>
            </a:r>
            <a:r>
              <a:rPr lang="vi-VN" sz="2200" b="0" i="0">
                <a:solidFill>
                  <a:srgbClr val="374151"/>
                </a:solidFill>
                <a:effectLst/>
                <a:latin typeface="Tahoma" panose="020B0604030504040204" pitchFamily="34" charset="0"/>
                <a:ea typeface="Tahoma" panose="020B0604030504040204" pitchFamily="34" charset="0"/>
                <a:cs typeface="Tahoma" panose="020B0604030504040204" pitchFamily="34" charset="0"/>
              </a:rPr>
              <a:t> là các thông số bạn có thể gửi cùng với một cuộc gọi HTTP để yêu cầu dữ liệu cụ thể từ máy chủ</a:t>
            </a:r>
            <a:endParaRPr lang="en-US" sz="2200" b="1">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4" name="Picture 3" descr="A green and blue background with white text&#10;&#10;Description automatically generated">
            <a:extLst>
              <a:ext uri="{FF2B5EF4-FFF2-40B4-BE49-F238E27FC236}">
                <a16:creationId xmlns:a16="http://schemas.microsoft.com/office/drawing/2014/main" id="{A11AF23B-65F5-8258-814D-2C7A4256B742}"/>
              </a:ext>
            </a:extLst>
          </p:cNvPr>
          <p:cNvPicPr>
            <a:picLocks noChangeAspect="1"/>
          </p:cNvPicPr>
          <p:nvPr/>
        </p:nvPicPr>
        <p:blipFill>
          <a:blip r:embed="rId3"/>
          <a:stretch>
            <a:fillRect/>
          </a:stretch>
        </p:blipFill>
        <p:spPr>
          <a:xfrm>
            <a:off x="2775130" y="3154877"/>
            <a:ext cx="6096000" cy="3429000"/>
          </a:xfrm>
          <a:prstGeom prst="rect">
            <a:avLst/>
          </a:prstGeom>
          <a:ln>
            <a:noFill/>
          </a:ln>
          <a:effectLst>
            <a:softEdge rad="112500"/>
          </a:effectLst>
        </p:spPr>
      </p:pic>
    </p:spTree>
    <p:extLst>
      <p:ext uri="{BB962C8B-B14F-4D97-AF65-F5344CB8AC3E}">
        <p14:creationId xmlns:p14="http://schemas.microsoft.com/office/powerpoint/2010/main" val="304856588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Giới thiệu querymap</a:t>
            </a:r>
            <a:endParaRPr/>
          </a:p>
        </p:txBody>
      </p:sp>
      <p:sp>
        <p:nvSpPr>
          <p:cNvPr id="111" name="Google Shape;111;p2"/>
          <p:cNvSpPr txBox="1">
            <a:spLocks noGrp="1"/>
          </p:cNvSpPr>
          <p:nvPr>
            <p:ph type="body" idx="1"/>
          </p:nvPr>
        </p:nvSpPr>
        <p:spPr>
          <a:xfrm>
            <a:off x="609600" y="1066800"/>
            <a:ext cx="10972800" cy="2258292"/>
          </a:xfrm>
          <a:prstGeom prst="rect">
            <a:avLst/>
          </a:prstGeom>
          <a:noFill/>
          <a:ln>
            <a:noFill/>
          </a:ln>
        </p:spPr>
        <p:txBody>
          <a:bodyPr spcFirstLastPara="1" wrap="square" lIns="91425" tIns="45700" rIns="91425" bIns="45700" anchor="t" anchorCtr="0">
            <a:normAutofit/>
          </a:bodyPr>
          <a:lstStyle/>
          <a:p>
            <a:pPr marL="457200" lvl="0" indent="-406400" algn="just" rtl="0">
              <a:lnSpc>
                <a:spcPct val="150000"/>
              </a:lnSpc>
              <a:spcBef>
                <a:spcPts val="560"/>
              </a:spcBef>
              <a:spcAft>
                <a:spcPts val="0"/>
              </a:spcAft>
              <a:buClr>
                <a:srgbClr val="FF5A33"/>
              </a:buClr>
              <a:buSzPts val="2800"/>
              <a:buFont typeface="Noto Sans Symbols"/>
              <a:buChar char="❑"/>
            </a:pPr>
            <a:r>
              <a:rPr lang="vi-VN" sz="2200">
                <a:latin typeface="Tahoma"/>
                <a:ea typeface="Tahoma"/>
                <a:cs typeface="Tahoma"/>
                <a:sym typeface="Tahoma"/>
              </a:rPr>
              <a:t>Trong </a:t>
            </a:r>
            <a:r>
              <a:rPr lang="vi-VN" sz="2200" b="1">
                <a:latin typeface="Tahoma"/>
                <a:ea typeface="Tahoma"/>
                <a:cs typeface="Tahoma"/>
                <a:sym typeface="Tahoma"/>
              </a:rPr>
              <a:t>Retrofit</a:t>
            </a:r>
            <a:r>
              <a:rPr lang="vi-VN" sz="2200">
                <a:latin typeface="Tahoma"/>
                <a:ea typeface="Tahoma"/>
                <a:cs typeface="Tahoma"/>
                <a:sym typeface="Tahoma"/>
              </a:rPr>
              <a:t>, bạn có thể sử dụng </a:t>
            </a:r>
            <a:r>
              <a:rPr lang="vi-VN" sz="2200" b="1">
                <a:latin typeface="Tahoma"/>
                <a:ea typeface="Tahoma"/>
                <a:cs typeface="Tahoma"/>
                <a:sym typeface="Tahoma"/>
              </a:rPr>
              <a:t>@QueryMap </a:t>
            </a:r>
            <a:r>
              <a:rPr lang="vi-VN" sz="2200">
                <a:latin typeface="Tahoma"/>
                <a:ea typeface="Tahoma"/>
                <a:cs typeface="Tahoma"/>
                <a:sym typeface="Tahoma"/>
              </a:rPr>
              <a:t>để truyền một Map chứa các tham số truy vấn. Điều này giúp bạn đưa các tham số truy vấn vào một Map thay vì phải cung cấp từng tham số một cách riêng lẻ. Điều này có thể tiết kiệm thời gian và làm mã của bạn trở nên gọn gàng hơn</a:t>
            </a:r>
            <a:endParaRPr lang="en-US" sz="2200">
              <a:latin typeface="Tahoma"/>
              <a:ea typeface="Tahoma"/>
              <a:cs typeface="Tahoma"/>
              <a:sym typeface="Tahoma"/>
            </a:endParaRPr>
          </a:p>
        </p:txBody>
      </p:sp>
      <p:pic>
        <p:nvPicPr>
          <p:cNvPr id="4" name="Picture 3" descr="A green and blue background with white text&#10;&#10;Description automatically generated">
            <a:extLst>
              <a:ext uri="{FF2B5EF4-FFF2-40B4-BE49-F238E27FC236}">
                <a16:creationId xmlns:a16="http://schemas.microsoft.com/office/drawing/2014/main" id="{A11AF23B-65F5-8258-814D-2C7A4256B742}"/>
              </a:ext>
            </a:extLst>
          </p:cNvPr>
          <p:cNvPicPr>
            <a:picLocks noChangeAspect="1"/>
          </p:cNvPicPr>
          <p:nvPr/>
        </p:nvPicPr>
        <p:blipFill>
          <a:blip r:embed="rId3"/>
          <a:stretch>
            <a:fillRect/>
          </a:stretch>
        </p:blipFill>
        <p:spPr>
          <a:xfrm>
            <a:off x="3134360" y="3325092"/>
            <a:ext cx="5923280" cy="3331845"/>
          </a:xfrm>
          <a:prstGeom prst="rect">
            <a:avLst/>
          </a:prstGeom>
          <a:ln>
            <a:noFill/>
          </a:ln>
          <a:effectLst>
            <a:softEdge rad="112500"/>
          </a:effectLst>
        </p:spPr>
      </p:pic>
    </p:spTree>
    <p:extLst>
      <p:ext uri="{BB962C8B-B14F-4D97-AF65-F5344CB8AC3E}">
        <p14:creationId xmlns:p14="http://schemas.microsoft.com/office/powerpoint/2010/main" val="237961501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cách sử dụng querymap</a:t>
            </a:r>
            <a:endParaRPr/>
          </a:p>
        </p:txBody>
      </p:sp>
      <p:sp>
        <p:nvSpPr>
          <p:cNvPr id="111" name="Google Shape;111;p2"/>
          <p:cNvSpPr txBox="1">
            <a:spLocks noGrp="1"/>
          </p:cNvSpPr>
          <p:nvPr>
            <p:ph type="body" idx="1"/>
          </p:nvPr>
        </p:nvSpPr>
        <p:spPr>
          <a:xfrm>
            <a:off x="609600" y="1066799"/>
            <a:ext cx="10972800" cy="4621481"/>
          </a:xfrm>
          <a:prstGeom prst="rect">
            <a:avLst/>
          </a:prstGeom>
          <a:noFill/>
          <a:ln>
            <a:noFill/>
          </a:ln>
        </p:spPr>
        <p:txBody>
          <a:bodyPr spcFirstLastPara="1" wrap="square" lIns="91425" tIns="45700" rIns="91425" bIns="45700" anchor="t" anchorCtr="0">
            <a:normAutofit/>
          </a:bodyPr>
          <a:lstStyle/>
          <a:p>
            <a:pPr marL="457200" lvl="0" indent="-406400" algn="just" rtl="0">
              <a:lnSpc>
                <a:spcPct val="150000"/>
              </a:lnSpc>
              <a:spcBef>
                <a:spcPts val="560"/>
              </a:spcBef>
              <a:spcAft>
                <a:spcPts val="0"/>
              </a:spcAft>
              <a:buClr>
                <a:srgbClr val="FF5A33"/>
              </a:buClr>
              <a:buSzPts val="2800"/>
              <a:buFont typeface="Noto Sans Symbols"/>
              <a:buChar char="❑"/>
            </a:pPr>
            <a:r>
              <a:rPr lang="en-US" sz="2200">
                <a:latin typeface="Tahoma"/>
                <a:ea typeface="Tahoma"/>
                <a:cs typeface="Tahoma"/>
                <a:sym typeface="Tahoma"/>
              </a:rPr>
              <a:t>Tạo một Map chứa các tham số truy vấn:</a:t>
            </a:r>
          </a:p>
          <a:p>
            <a:pPr lvl="1" indent="-406400" algn="just">
              <a:lnSpc>
                <a:spcPct val="150000"/>
              </a:lnSpc>
              <a:spcBef>
                <a:spcPts val="560"/>
              </a:spcBef>
              <a:buSzPts val="2800"/>
              <a:buFont typeface="Noto Sans Symbols"/>
              <a:buChar char="❑"/>
            </a:pPr>
            <a:r>
              <a:rPr lang="en-US" sz="2200" b="1">
                <a:latin typeface="Tahoma"/>
                <a:ea typeface="Tahoma"/>
                <a:cs typeface="Tahoma"/>
                <a:sym typeface="Tahoma"/>
              </a:rPr>
              <a:t>Key</a:t>
            </a:r>
            <a:r>
              <a:rPr lang="en-US" sz="2200">
                <a:latin typeface="Tahoma"/>
                <a:ea typeface="Tahoma"/>
                <a:cs typeface="Tahoma"/>
                <a:sym typeface="Tahoma"/>
              </a:rPr>
              <a:t> là tên của tham số truy vấn trong URL.</a:t>
            </a:r>
          </a:p>
          <a:p>
            <a:pPr lvl="1" indent="-406400" algn="just">
              <a:lnSpc>
                <a:spcPct val="150000"/>
              </a:lnSpc>
              <a:spcBef>
                <a:spcPts val="560"/>
              </a:spcBef>
              <a:buSzPts val="2800"/>
              <a:buFont typeface="Noto Sans Symbols"/>
              <a:buChar char="❑"/>
            </a:pPr>
            <a:r>
              <a:rPr lang="en-US" sz="2200" b="1">
                <a:latin typeface="Tahoma"/>
                <a:ea typeface="Tahoma"/>
                <a:cs typeface="Tahoma"/>
                <a:sym typeface="Tahoma"/>
              </a:rPr>
              <a:t>Value</a:t>
            </a:r>
            <a:r>
              <a:rPr lang="en-US" sz="2200">
                <a:latin typeface="Tahoma"/>
                <a:ea typeface="Tahoma"/>
                <a:cs typeface="Tahoma"/>
                <a:sym typeface="Tahoma"/>
              </a:rPr>
              <a:t> là giá trị của tham số đó.</a:t>
            </a:r>
          </a:p>
          <a:p>
            <a:pPr marL="457200" lvl="0" indent="-406400" algn="just" rtl="0">
              <a:lnSpc>
                <a:spcPct val="150000"/>
              </a:lnSpc>
              <a:spcBef>
                <a:spcPts val="560"/>
              </a:spcBef>
              <a:spcAft>
                <a:spcPts val="0"/>
              </a:spcAft>
              <a:buClr>
                <a:srgbClr val="FF5A33"/>
              </a:buClr>
              <a:buSzPts val="2800"/>
              <a:buFont typeface="Noto Sans Symbols"/>
              <a:buChar char="❑"/>
            </a:pPr>
            <a:r>
              <a:rPr lang="en-US" sz="2200">
                <a:latin typeface="Tahoma"/>
                <a:ea typeface="Tahoma"/>
                <a:cs typeface="Tahoma"/>
                <a:sym typeface="Tahoma"/>
              </a:rPr>
              <a:t>Ví dụ:</a:t>
            </a:r>
          </a:p>
        </p:txBody>
      </p:sp>
      <p:pic>
        <p:nvPicPr>
          <p:cNvPr id="3" name="Picture 2" descr="A close-up of a computer code&#10;&#10;Description automatically generated">
            <a:extLst>
              <a:ext uri="{FF2B5EF4-FFF2-40B4-BE49-F238E27FC236}">
                <a16:creationId xmlns:a16="http://schemas.microsoft.com/office/drawing/2014/main" id="{1F361EB2-A77F-9E94-02B2-3FE569D78081}"/>
              </a:ext>
            </a:extLst>
          </p:cNvPr>
          <p:cNvPicPr>
            <a:picLocks noChangeAspect="1"/>
          </p:cNvPicPr>
          <p:nvPr/>
        </p:nvPicPr>
        <p:blipFill>
          <a:blip r:embed="rId3"/>
          <a:stretch>
            <a:fillRect/>
          </a:stretch>
        </p:blipFill>
        <p:spPr>
          <a:xfrm>
            <a:off x="1727027" y="3752602"/>
            <a:ext cx="8737945" cy="1482683"/>
          </a:xfrm>
          <a:prstGeom prst="rect">
            <a:avLst/>
          </a:prstGeom>
        </p:spPr>
      </p:pic>
    </p:spTree>
    <p:extLst>
      <p:ext uri="{BB962C8B-B14F-4D97-AF65-F5344CB8AC3E}">
        <p14:creationId xmlns:p14="http://schemas.microsoft.com/office/powerpoint/2010/main" val="150888513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cách sử dụng querymap</a:t>
            </a:r>
            <a:endParaRPr/>
          </a:p>
        </p:txBody>
      </p:sp>
      <p:sp>
        <p:nvSpPr>
          <p:cNvPr id="111" name="Google Shape;111;p2"/>
          <p:cNvSpPr txBox="1">
            <a:spLocks noGrp="1"/>
          </p:cNvSpPr>
          <p:nvPr>
            <p:ph type="body" idx="1"/>
          </p:nvPr>
        </p:nvSpPr>
        <p:spPr>
          <a:xfrm>
            <a:off x="609600" y="1066799"/>
            <a:ext cx="10972800" cy="1987551"/>
          </a:xfrm>
          <a:prstGeom prst="rect">
            <a:avLst/>
          </a:prstGeom>
          <a:noFill/>
          <a:ln>
            <a:noFill/>
          </a:ln>
        </p:spPr>
        <p:txBody>
          <a:bodyPr spcFirstLastPara="1" wrap="square" lIns="91425" tIns="45700" rIns="91425" bIns="45700" anchor="t" anchorCtr="0">
            <a:normAutofit/>
          </a:bodyPr>
          <a:lstStyle/>
          <a:p>
            <a:pPr marL="457200" lvl="0" indent="-406400" algn="just" rtl="0">
              <a:lnSpc>
                <a:spcPct val="150000"/>
              </a:lnSpc>
              <a:spcBef>
                <a:spcPts val="560"/>
              </a:spcBef>
              <a:spcAft>
                <a:spcPts val="0"/>
              </a:spcAft>
              <a:buClr>
                <a:srgbClr val="FF5A33"/>
              </a:buClr>
              <a:buSzPts val="2800"/>
              <a:buFont typeface="Noto Sans Symbols"/>
              <a:buChar char="❑"/>
            </a:pPr>
            <a:r>
              <a:rPr lang="vi-VN" sz="2200">
                <a:latin typeface="Tahoma"/>
                <a:ea typeface="Tahoma"/>
                <a:cs typeface="Tahoma"/>
                <a:sym typeface="Tahoma"/>
              </a:rPr>
              <a:t>Sử dụng annotation </a:t>
            </a:r>
            <a:r>
              <a:rPr lang="vi-VN" sz="2200" b="1">
                <a:latin typeface="Tahoma"/>
                <a:ea typeface="Tahoma"/>
                <a:cs typeface="Tahoma"/>
                <a:sym typeface="Tahoma"/>
              </a:rPr>
              <a:t>@QueryMap </a:t>
            </a:r>
            <a:r>
              <a:rPr lang="vi-VN" sz="2200">
                <a:latin typeface="Tahoma"/>
                <a:ea typeface="Tahoma"/>
                <a:cs typeface="Tahoma"/>
                <a:sym typeface="Tahoma"/>
              </a:rPr>
              <a:t>trong phương thức của interface service:</a:t>
            </a:r>
          </a:p>
          <a:p>
            <a:pPr lvl="1" indent="-406400" algn="just">
              <a:lnSpc>
                <a:spcPct val="150000"/>
              </a:lnSpc>
              <a:spcBef>
                <a:spcPts val="560"/>
              </a:spcBef>
              <a:buSzPts val="2800"/>
              <a:buFont typeface="Noto Sans Symbols"/>
              <a:buChar char="❑"/>
            </a:pPr>
            <a:r>
              <a:rPr lang="vi-VN" sz="2200">
                <a:latin typeface="Tahoma"/>
                <a:ea typeface="Tahoma"/>
                <a:cs typeface="Tahoma"/>
                <a:sym typeface="Tahoma"/>
              </a:rPr>
              <a:t>Tham số của annotation là </a:t>
            </a:r>
            <a:r>
              <a:rPr lang="vi-VN" sz="2200" b="1">
                <a:latin typeface="Tahoma"/>
                <a:ea typeface="Tahoma"/>
                <a:cs typeface="Tahoma"/>
                <a:sym typeface="Tahoma"/>
              </a:rPr>
              <a:t>Map&lt;String, String&gt; </a:t>
            </a:r>
            <a:r>
              <a:rPr lang="vi-VN" sz="2200">
                <a:latin typeface="Tahoma"/>
                <a:ea typeface="Tahoma"/>
                <a:cs typeface="Tahoma"/>
                <a:sym typeface="Tahoma"/>
              </a:rPr>
              <a:t>chứa các tham số truy vấn</a:t>
            </a:r>
          </a:p>
          <a:p>
            <a:pPr marL="457200" lvl="0" indent="-406400" algn="just" rtl="0">
              <a:lnSpc>
                <a:spcPct val="150000"/>
              </a:lnSpc>
              <a:spcBef>
                <a:spcPts val="560"/>
              </a:spcBef>
              <a:spcAft>
                <a:spcPts val="0"/>
              </a:spcAft>
              <a:buClr>
                <a:srgbClr val="FF5A33"/>
              </a:buClr>
              <a:buSzPts val="2800"/>
              <a:buFont typeface="Noto Sans Symbols"/>
              <a:buChar char="❑"/>
            </a:pPr>
            <a:r>
              <a:rPr lang="vi-VN" sz="2200">
                <a:latin typeface="Tahoma"/>
                <a:ea typeface="Tahoma"/>
                <a:cs typeface="Tahoma"/>
                <a:sym typeface="Tahoma"/>
              </a:rPr>
              <a:t>Ví dụ:</a:t>
            </a:r>
          </a:p>
        </p:txBody>
      </p:sp>
      <p:pic>
        <p:nvPicPr>
          <p:cNvPr id="4" name="Picture 3">
            <a:extLst>
              <a:ext uri="{FF2B5EF4-FFF2-40B4-BE49-F238E27FC236}">
                <a16:creationId xmlns:a16="http://schemas.microsoft.com/office/drawing/2014/main" id="{9F1AE146-7E9C-B09D-04B5-DBA316A50783}"/>
              </a:ext>
            </a:extLst>
          </p:cNvPr>
          <p:cNvPicPr>
            <a:picLocks noChangeAspect="1"/>
          </p:cNvPicPr>
          <p:nvPr/>
        </p:nvPicPr>
        <p:blipFill>
          <a:blip r:embed="rId3"/>
          <a:stretch>
            <a:fillRect/>
          </a:stretch>
        </p:blipFill>
        <p:spPr>
          <a:xfrm>
            <a:off x="832993" y="3468173"/>
            <a:ext cx="10526013" cy="1026504"/>
          </a:xfrm>
          <a:prstGeom prst="rect">
            <a:avLst/>
          </a:prstGeom>
        </p:spPr>
      </p:pic>
    </p:spTree>
    <p:extLst>
      <p:ext uri="{BB962C8B-B14F-4D97-AF65-F5344CB8AC3E}">
        <p14:creationId xmlns:p14="http://schemas.microsoft.com/office/powerpoint/2010/main" val="2600077882"/>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cách sử dụng querymap</a:t>
            </a:r>
            <a:endParaRPr/>
          </a:p>
        </p:txBody>
      </p:sp>
      <p:sp>
        <p:nvSpPr>
          <p:cNvPr id="111" name="Google Shape;111;p2"/>
          <p:cNvSpPr txBox="1">
            <a:spLocks noGrp="1"/>
          </p:cNvSpPr>
          <p:nvPr>
            <p:ph type="body" idx="1"/>
          </p:nvPr>
        </p:nvSpPr>
        <p:spPr>
          <a:xfrm>
            <a:off x="609600" y="1066799"/>
            <a:ext cx="10972800" cy="5405253"/>
          </a:xfrm>
          <a:prstGeom prst="rect">
            <a:avLst/>
          </a:prstGeom>
          <a:noFill/>
          <a:ln>
            <a:noFill/>
          </a:ln>
        </p:spPr>
        <p:txBody>
          <a:bodyPr spcFirstLastPara="1" wrap="square" lIns="91425" tIns="45700" rIns="91425" bIns="45700" anchor="t" anchorCtr="0">
            <a:normAutofit/>
          </a:bodyPr>
          <a:lstStyle/>
          <a:p>
            <a:pPr marL="457200" lvl="0" indent="-406400" algn="just" rtl="0">
              <a:lnSpc>
                <a:spcPct val="150000"/>
              </a:lnSpc>
              <a:spcBef>
                <a:spcPts val="560"/>
              </a:spcBef>
              <a:spcAft>
                <a:spcPts val="0"/>
              </a:spcAft>
              <a:buClr>
                <a:srgbClr val="FF5A33"/>
              </a:buClr>
              <a:buSzPts val="2800"/>
              <a:buFont typeface="Noto Sans Symbols"/>
              <a:buChar char="❑"/>
            </a:pPr>
            <a:r>
              <a:rPr lang="vi-VN" sz="2200">
                <a:latin typeface="Tahoma"/>
                <a:ea typeface="Tahoma"/>
                <a:cs typeface="Tahoma"/>
                <a:sym typeface="Tahoma"/>
              </a:rPr>
              <a:t>Ưu điểm của </a:t>
            </a:r>
            <a:r>
              <a:rPr lang="vi-VN" sz="2200" b="1">
                <a:latin typeface="Tahoma"/>
                <a:ea typeface="Tahoma"/>
                <a:cs typeface="Tahoma"/>
                <a:sym typeface="Tahoma"/>
              </a:rPr>
              <a:t>@QueryM</a:t>
            </a:r>
            <a:r>
              <a:rPr lang="vi-VN" sz="2200">
                <a:latin typeface="Tahoma"/>
                <a:ea typeface="Tahoma"/>
                <a:cs typeface="Tahoma"/>
                <a:sym typeface="Tahoma"/>
              </a:rPr>
              <a:t>ap:</a:t>
            </a:r>
          </a:p>
          <a:p>
            <a:pPr lvl="1" indent="-406400" algn="just">
              <a:lnSpc>
                <a:spcPct val="150000"/>
              </a:lnSpc>
              <a:spcBef>
                <a:spcPts val="560"/>
              </a:spcBef>
              <a:buSzPts val="2800"/>
              <a:buFont typeface="Noto Sans Symbols"/>
              <a:buChar char="❑"/>
            </a:pPr>
            <a:r>
              <a:rPr lang="vi-VN" sz="2200">
                <a:latin typeface="Tahoma"/>
                <a:ea typeface="Tahoma"/>
                <a:cs typeface="Tahoma"/>
                <a:sym typeface="Tahoma"/>
              </a:rPr>
              <a:t>Giúp code gọn gàng, dễ đọc hơn so với việc định nghĩa từng tham số riêng lẻ.</a:t>
            </a:r>
          </a:p>
          <a:p>
            <a:pPr lvl="1" indent="-406400" algn="just">
              <a:lnSpc>
                <a:spcPct val="150000"/>
              </a:lnSpc>
              <a:spcBef>
                <a:spcPts val="560"/>
              </a:spcBef>
              <a:buSzPts val="2800"/>
              <a:buFont typeface="Noto Sans Symbols"/>
              <a:buChar char="❑"/>
            </a:pPr>
            <a:r>
              <a:rPr lang="vi-VN" sz="2200">
                <a:latin typeface="Tahoma"/>
                <a:ea typeface="Tahoma"/>
                <a:cs typeface="Tahoma"/>
                <a:sym typeface="Tahoma"/>
              </a:rPr>
              <a:t>Thích hợp cho các trường hợp bạn có nhiều tham số truy vấn động.</a:t>
            </a:r>
          </a:p>
          <a:p>
            <a:pPr lvl="1" indent="-406400" algn="just">
              <a:lnSpc>
                <a:spcPct val="150000"/>
              </a:lnSpc>
              <a:spcBef>
                <a:spcPts val="560"/>
              </a:spcBef>
              <a:buSzPts val="2800"/>
              <a:buFont typeface="Noto Sans Symbols"/>
              <a:buChar char="❑"/>
            </a:pPr>
            <a:r>
              <a:rPr lang="vi-VN" sz="2200">
                <a:latin typeface="Tahoma"/>
                <a:ea typeface="Tahoma"/>
                <a:cs typeface="Tahoma"/>
                <a:sym typeface="Tahoma"/>
              </a:rPr>
              <a:t>Giảm thiểu khả năng sai sót khi định nghĩa URL.</a:t>
            </a:r>
          </a:p>
          <a:p>
            <a:pPr marL="457200" lvl="0" indent="-406400" algn="just" rtl="0">
              <a:lnSpc>
                <a:spcPct val="150000"/>
              </a:lnSpc>
              <a:spcBef>
                <a:spcPts val="560"/>
              </a:spcBef>
              <a:spcAft>
                <a:spcPts val="0"/>
              </a:spcAft>
              <a:buClr>
                <a:srgbClr val="FF5A33"/>
              </a:buClr>
              <a:buSzPts val="2800"/>
              <a:buFont typeface="Noto Sans Symbols"/>
              <a:buChar char="❑"/>
            </a:pPr>
            <a:r>
              <a:rPr lang="vi-VN" sz="2200">
                <a:latin typeface="Tahoma"/>
                <a:ea typeface="Tahoma"/>
                <a:cs typeface="Tahoma"/>
                <a:sym typeface="Tahoma"/>
              </a:rPr>
              <a:t>Lưu ý:</a:t>
            </a:r>
          </a:p>
          <a:p>
            <a:pPr lvl="1" indent="-406400" algn="just">
              <a:lnSpc>
                <a:spcPct val="150000"/>
              </a:lnSpc>
              <a:spcBef>
                <a:spcPts val="560"/>
              </a:spcBef>
              <a:buSzPts val="2800"/>
              <a:buFont typeface="Noto Sans Symbols"/>
              <a:buChar char="❑"/>
            </a:pPr>
            <a:r>
              <a:rPr lang="vi-VN" sz="2200">
                <a:latin typeface="Tahoma"/>
                <a:ea typeface="Tahoma"/>
                <a:cs typeface="Tahoma"/>
                <a:sym typeface="Tahoma"/>
              </a:rPr>
              <a:t>Các </a:t>
            </a:r>
            <a:r>
              <a:rPr lang="vi-VN" sz="2200" b="1">
                <a:latin typeface="Tahoma"/>
                <a:ea typeface="Tahoma"/>
                <a:cs typeface="Tahoma"/>
                <a:sym typeface="Tahoma"/>
              </a:rPr>
              <a:t>key</a:t>
            </a:r>
            <a:r>
              <a:rPr lang="vi-VN" sz="2200">
                <a:latin typeface="Tahoma"/>
                <a:ea typeface="Tahoma"/>
                <a:cs typeface="Tahoma"/>
                <a:sym typeface="Tahoma"/>
              </a:rPr>
              <a:t> trong Map không được </a:t>
            </a:r>
            <a:r>
              <a:rPr lang="vi-VN" sz="2200" b="1">
                <a:latin typeface="Tahoma"/>
                <a:ea typeface="Tahoma"/>
                <a:cs typeface="Tahoma"/>
                <a:sym typeface="Tahoma"/>
              </a:rPr>
              <a:t>null</a:t>
            </a:r>
            <a:r>
              <a:rPr lang="vi-VN" sz="2200">
                <a:latin typeface="Tahoma"/>
                <a:ea typeface="Tahoma"/>
                <a:cs typeface="Tahoma"/>
                <a:sym typeface="Tahoma"/>
              </a:rPr>
              <a:t>.</a:t>
            </a:r>
          </a:p>
          <a:p>
            <a:pPr lvl="1" indent="-406400" algn="just">
              <a:lnSpc>
                <a:spcPct val="150000"/>
              </a:lnSpc>
              <a:spcBef>
                <a:spcPts val="560"/>
              </a:spcBef>
              <a:buSzPts val="2800"/>
              <a:buFont typeface="Noto Sans Symbols"/>
              <a:buChar char="❑"/>
            </a:pPr>
            <a:r>
              <a:rPr lang="vi-VN" sz="2200">
                <a:latin typeface="Tahoma"/>
                <a:ea typeface="Tahoma"/>
                <a:cs typeface="Tahoma"/>
                <a:sym typeface="Tahoma"/>
              </a:rPr>
              <a:t>Retrofit sẽ tự động </a:t>
            </a:r>
            <a:r>
              <a:rPr lang="vi-VN" sz="2200" b="1">
                <a:latin typeface="Tahoma"/>
                <a:ea typeface="Tahoma"/>
                <a:cs typeface="Tahoma"/>
                <a:sym typeface="Tahoma"/>
              </a:rPr>
              <a:t>encode</a:t>
            </a:r>
            <a:r>
              <a:rPr lang="vi-VN" sz="2200">
                <a:latin typeface="Tahoma"/>
                <a:ea typeface="Tahoma"/>
                <a:cs typeface="Tahoma"/>
                <a:sym typeface="Tahoma"/>
              </a:rPr>
              <a:t> các giá trị trong Map.</a:t>
            </a:r>
          </a:p>
        </p:txBody>
      </p:sp>
    </p:spTree>
    <p:extLst>
      <p:ext uri="{BB962C8B-B14F-4D97-AF65-F5344CB8AC3E}">
        <p14:creationId xmlns:p14="http://schemas.microsoft.com/office/powerpoint/2010/main" val="32682684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5129</TotalTime>
  <Words>665</Words>
  <Application>Microsoft Macintosh PowerPoint</Application>
  <PresentationFormat>Widescreen</PresentationFormat>
  <Paragraphs>75</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Calibri</vt:lpstr>
      <vt:lpstr>Roboto</vt:lpstr>
      <vt:lpstr>Noto Sans Symbols</vt:lpstr>
      <vt:lpstr>Arial</vt:lpstr>
      <vt:lpstr>Tahoma</vt:lpstr>
      <vt:lpstr>Courier New</vt:lpstr>
      <vt:lpstr>Quattrocento Sans</vt:lpstr>
      <vt:lpstr>Times New Roman</vt:lpstr>
      <vt:lpstr>Custom Design</vt:lpstr>
      <vt:lpstr>LẬP TRÌNH ANDROID VỚI RESTAPI</vt:lpstr>
      <vt:lpstr>Giới thiệu môn học</vt:lpstr>
      <vt:lpstr>PowerPoint Presentation</vt:lpstr>
      <vt:lpstr>PowerPoint Presentation</vt:lpstr>
      <vt:lpstr>Giới thiệu querymap</vt:lpstr>
      <vt:lpstr>Giới thiệu querymap</vt:lpstr>
      <vt:lpstr>cách sử dụng querymap</vt:lpstr>
      <vt:lpstr>cách sử dụng querymap</vt:lpstr>
      <vt:lpstr>cách sử dụng querymap</vt:lpstr>
      <vt:lpstr>cách sử dụng querymap</vt:lpstr>
      <vt:lpstr>PowerPoint Presentation</vt:lpstr>
      <vt:lpstr>Sử dụng querymap</vt:lpstr>
      <vt:lpstr>Sử dụng querymap</vt:lpstr>
      <vt:lpstr>Sử dụng querymap</vt:lpstr>
      <vt:lpstr>Sử dụng querymap</vt:lpstr>
      <vt:lpstr>Sử dụng querymap</vt:lpstr>
      <vt:lpstr>Sử dụng querymap</vt:lpstr>
      <vt:lpstr>PowerPoint Presentation</vt:lpstr>
      <vt:lpstr>PowerPoint Presentation</vt:lpstr>
      <vt:lpstr>Giới thiệu Load more</vt:lpstr>
      <vt:lpstr>Giới thiệu Load more</vt:lpstr>
      <vt:lpstr>PowerPoint Presentation</vt:lpstr>
      <vt:lpstr>Sử dụng load more</vt:lpstr>
      <vt:lpstr>Sử dụng load more</vt:lpstr>
      <vt:lpstr>Sử dụng load more</vt:lpstr>
      <vt:lpstr>Sử dụng load more</vt:lpstr>
      <vt:lpstr>Sử dụng load more</vt:lpstr>
      <vt:lpstr>Sử dụng load more</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ANDROID 1</dc:title>
  <dc:creator>Hans</dc:creator>
  <cp:lastModifiedBy>Tram Ta</cp:lastModifiedBy>
  <cp:revision>16</cp:revision>
  <dcterms:created xsi:type="dcterms:W3CDTF">2013-04-23T08:05:00Z</dcterms:created>
  <dcterms:modified xsi:type="dcterms:W3CDTF">2023-12-20T03:38:04Z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79C307B21C09423D983D851D9AFD5786</vt:lpwstr>
  </property>
  <property fmtid="{D5CDD505-2E9C-101B-9397-08002B2CF9AE}" pid="3" name="KSOProductBuildVer">
    <vt:lpwstr>1033-11.2.0.11417</vt:lpwstr>
  </property>
</Properties>
</file>